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tiff" Extension="tiff"/>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1.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2.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presentationml.notesSlide+xml" PartName="/ppt/notesSlides/notesSlide3.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drawingml.diagramData+xml" PartName="/ppt/diagrams/data8.xml"/>
  <Override ContentType="application/vnd.openxmlformats-officedocument.drawingml.diagramLayout+xml" PartName="/ppt/diagrams/layout8.xml"/>
  <Override ContentType="application/vnd.openxmlformats-officedocument.drawingml.diagramStyle+xml" PartName="/ppt/diagrams/quickStyle8.xml"/>
  <Override ContentType="application/vnd.openxmlformats-officedocument.drawingml.diagramColors+xml" PartName="/ppt/diagrams/colors8.xml"/>
  <Override ContentType="application/vnd.ms-office.drawingml.diagramDrawing+xml" PartName="/ppt/diagrams/drawing8.xml"/>
  <Override ContentType="application/vnd.openxmlformats-officedocument.drawingml.diagramData+xml" PartName="/ppt/diagrams/data9.xml"/>
  <Override ContentType="application/vnd.openxmlformats-officedocument.drawingml.diagramLayout+xml" PartName="/ppt/diagrams/layout9.xml"/>
  <Override ContentType="application/vnd.openxmlformats-officedocument.drawingml.diagramStyle+xml" PartName="/ppt/diagrams/quickStyle9.xml"/>
  <Override ContentType="application/vnd.openxmlformats-officedocument.drawingml.diagramColors+xml" PartName="/ppt/diagrams/colors9.xml"/>
  <Override ContentType="application/vnd.ms-office.drawingml.diagramDrawing+xml" PartName="/ppt/diagrams/drawing9.xml"/>
  <Override ContentType="application/vnd.openxmlformats-officedocument.drawingml.diagramData+xml" PartName="/ppt/diagrams/data10.xml"/>
  <Override ContentType="application/vnd.openxmlformats-officedocument.drawingml.diagramLayout+xml" PartName="/ppt/diagrams/layout10.xml"/>
  <Override ContentType="application/vnd.openxmlformats-officedocument.drawingml.diagramStyle+xml" PartName="/ppt/diagrams/quickStyle10.xml"/>
  <Override ContentType="application/vnd.openxmlformats-officedocument.drawingml.diagramColors+xml" PartName="/ppt/diagrams/colors10.xml"/>
  <Override ContentType="application/vnd.ms-office.drawingml.diagramDrawing+xml" PartName="/ppt/diagrams/drawing10.xml"/>
  <Override ContentType="application/vnd.openxmlformats-officedocument.presentationml.notesSlide+xml" PartName="/ppt/notesSlides/notesSlide4.xml"/>
  <Override ContentType="application/vnd.openxmlformats-officedocument.drawingml.diagramData+xml" PartName="/ppt/diagrams/data11.xml"/>
  <Override ContentType="application/vnd.openxmlformats-officedocument.drawingml.diagramLayout+xml" PartName="/ppt/diagrams/layout11.xml"/>
  <Override ContentType="application/vnd.openxmlformats-officedocument.drawingml.diagramStyle+xml" PartName="/ppt/diagrams/quickStyle11.xml"/>
  <Override ContentType="application/vnd.openxmlformats-officedocument.drawingml.diagramColors+xml" PartName="/ppt/diagrams/colors11.xml"/>
  <Override ContentType="application/vnd.ms-office.drawingml.diagramDrawing+xml" PartName="/ppt/diagrams/drawing11.xml"/>
  <Override ContentType="application/vnd.openxmlformats-officedocument.drawingml.diagramData+xml" PartName="/ppt/diagrams/data12.xml"/>
  <Override ContentType="application/vnd.openxmlformats-officedocument.drawingml.diagramLayout+xml" PartName="/ppt/diagrams/layout12.xml"/>
  <Override ContentType="application/vnd.openxmlformats-officedocument.drawingml.diagramStyle+xml" PartName="/ppt/diagrams/quickStyle12.xml"/>
  <Override ContentType="application/vnd.openxmlformats-officedocument.drawingml.diagramColors+xml" PartName="/ppt/diagrams/colors12.xml"/>
  <Override ContentType="application/vnd.ms-office.drawingml.diagramDrawing+xml" PartName="/ppt/diagrams/drawing12.xml"/>
  <Override ContentType="application/vnd.openxmlformats-officedocument.drawingml.diagramData+xml" PartName="/ppt/diagrams/data13.xml"/>
  <Override ContentType="application/vnd.openxmlformats-officedocument.drawingml.diagramLayout+xml" PartName="/ppt/diagrams/layout13.xml"/>
  <Override ContentType="application/vnd.openxmlformats-officedocument.drawingml.diagramStyle+xml" PartName="/ppt/diagrams/quickStyle13.xml"/>
  <Override ContentType="application/vnd.openxmlformats-officedocument.drawingml.diagramColors+xml" PartName="/ppt/diagrams/colors13.xml"/>
  <Override ContentType="application/vnd.ms-office.drawingml.diagramDrawing+xml" PartName="/ppt/diagrams/drawing13.xml"/>
  <Override ContentType="application/vnd.openxmlformats-officedocument.presentationml.notesSlide+xml" PartName="/ppt/notesSlides/notesSlide5.xml"/>
  <Override ContentType="application/vnd.openxmlformats-officedocument.drawingml.diagramData+xml" PartName="/ppt/diagrams/data14.xml"/>
  <Override ContentType="application/vnd.openxmlformats-officedocument.drawingml.diagramLayout+xml" PartName="/ppt/diagrams/layout14.xml"/>
  <Override ContentType="application/vnd.openxmlformats-officedocument.drawingml.diagramStyle+xml" PartName="/ppt/diagrams/quickStyle14.xml"/>
  <Override ContentType="application/vnd.openxmlformats-officedocument.drawingml.diagramColors+xml" PartName="/ppt/diagrams/colors14.xml"/>
  <Override ContentType="application/vnd.ms-office.drawingml.diagramDrawing+xml" PartName="/ppt/diagrams/drawing14.xml"/>
  <Override ContentType="application/vnd.openxmlformats-officedocument.drawingml.diagramData+xml" PartName="/ppt/diagrams/data15.xml"/>
  <Override ContentType="application/vnd.openxmlformats-officedocument.drawingml.diagramLayout+xml" PartName="/ppt/diagrams/layout15.xml"/>
  <Override ContentType="application/vnd.openxmlformats-officedocument.drawingml.diagramStyle+xml" PartName="/ppt/diagrams/quickStyle15.xml"/>
  <Override ContentType="application/vnd.openxmlformats-officedocument.drawingml.diagramColors+xml" PartName="/ppt/diagrams/colors15.xml"/>
  <Override ContentType="application/vnd.ms-office.drawingml.diagramDrawing+xml" PartName="/ppt/diagrams/drawing15.xml"/>
  <Override ContentType="application/vnd.openxmlformats-officedocument.drawingml.diagramData+xml" PartName="/ppt/diagrams/data16.xml"/>
  <Override ContentType="application/vnd.openxmlformats-officedocument.drawingml.diagramLayout+xml" PartName="/ppt/diagrams/layout16.xml"/>
  <Override ContentType="application/vnd.openxmlformats-officedocument.drawingml.diagramStyle+xml" PartName="/ppt/diagrams/quickStyle16.xml"/>
  <Override ContentType="application/vnd.openxmlformats-officedocument.drawingml.diagramColors+xml" PartName="/ppt/diagrams/colors16.xml"/>
  <Override ContentType="application/vnd.ms-office.drawingml.diagramDrawing+xml" PartName="/ppt/diagrams/drawing16.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370" r:id="rId2"/>
    <p:sldId id="371" r:id="rId3"/>
    <p:sldId id="266" r:id="rId4"/>
    <p:sldId id="289" r:id="rId5"/>
    <p:sldId id="306" r:id="rId6"/>
    <p:sldId id="392" r:id="rId7"/>
    <p:sldId id="400" r:id="rId8"/>
    <p:sldId id="310" r:id="rId9"/>
    <p:sldId id="316" r:id="rId10"/>
    <p:sldId id="391" r:id="rId11"/>
    <p:sldId id="319" r:id="rId12"/>
    <p:sldId id="380" r:id="rId13"/>
    <p:sldId id="309" r:id="rId14"/>
    <p:sldId id="279" r:id="rId15"/>
    <p:sldId id="308" r:id="rId16"/>
    <p:sldId id="273" r:id="rId17"/>
    <p:sldId id="321" r:id="rId18"/>
    <p:sldId id="322" r:id="rId19"/>
    <p:sldId id="274" r:id="rId20"/>
    <p:sldId id="323" r:id="rId21"/>
    <p:sldId id="389" r:id="rId22"/>
    <p:sldId id="393" r:id="rId23"/>
    <p:sldId id="399" r:id="rId24"/>
    <p:sldId id="375" r:id="rId25"/>
    <p:sldId id="401" r:id="rId26"/>
    <p:sldId id="394" r:id="rId27"/>
    <p:sldId id="269" r:id="rId28"/>
    <p:sldId id="325" r:id="rId29"/>
    <p:sldId id="287" r:id="rId30"/>
    <p:sldId id="293" r:id="rId31"/>
    <p:sldId id="387" r:id="rId32"/>
    <p:sldId id="388" r:id="rId33"/>
    <p:sldId id="305" r:id="rId34"/>
    <p:sldId id="395" r:id="rId35"/>
    <p:sldId id="326" r:id="rId36"/>
    <p:sldId id="277" r:id="rId37"/>
    <p:sldId id="294" r:id="rId38"/>
    <p:sldId id="313" r:id="rId39"/>
    <p:sldId id="295" r:id="rId40"/>
    <p:sldId id="296" r:id="rId41"/>
    <p:sldId id="402" r:id="rId42"/>
  </p:sldIdLst>
  <p:sldSz cx="12192000" cy="6858000"/>
  <p:notesSz cx="6858000" cy="9144000"/>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25"/>
    <p:restoredTop sz="94683"/>
  </p:normalViewPr>
  <p:slideViewPr>
    <p:cSldViewPr snapToGrid="0" snapToObjects="1">
      <p:cViewPr varScale="1">
        <p:scale>
          <a:sx n="48" d="100"/>
          <a:sy n="48" d="100"/>
        </p:scale>
        <p:origin x="885" y="38"/>
      </p:cViewPr>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2813F-CCB6-9D40-B7A0-58F96BA204E8}"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42273C67-33DD-4246-869B-FA89DF9491DE}">
      <dgm:prSet phldrT="[Text]" custT="1"/>
      <dgm:spPr/>
      <dgm:t>
        <a:bodyPr/>
        <a:lstStyle/>
        <a:p>
          <a:r>
            <a:rPr lang="en-US" sz="2800" dirty="0"/>
            <a:t>Physiotherapy can reduce cost of health care industry</a:t>
          </a:r>
        </a:p>
      </dgm:t>
    </dgm:pt>
    <dgm:pt modelId="{DCCC978E-A61A-6344-A58D-90EF7366A119}" type="parTrans" cxnId="{9EE25965-462C-A948-A201-A14DAD54F929}">
      <dgm:prSet/>
      <dgm:spPr/>
      <dgm:t>
        <a:bodyPr/>
        <a:lstStyle/>
        <a:p>
          <a:endParaRPr lang="en-US" sz="2800"/>
        </a:p>
      </dgm:t>
    </dgm:pt>
    <dgm:pt modelId="{686BE2DA-ACB0-4A41-973D-0921FABDF4A4}" type="sibTrans" cxnId="{9EE25965-462C-A948-A201-A14DAD54F929}">
      <dgm:prSet/>
      <dgm:spPr/>
      <dgm:t>
        <a:bodyPr/>
        <a:lstStyle/>
        <a:p>
          <a:endParaRPr lang="en-US" sz="2800"/>
        </a:p>
      </dgm:t>
    </dgm:pt>
    <dgm:pt modelId="{0AD9E851-C2F5-564F-A4E0-CE7C742C6224}">
      <dgm:prSet phldrT="[Text]" custT="1"/>
      <dgm:spPr/>
      <dgm:t>
        <a:bodyPr/>
        <a:lstStyle/>
        <a:p>
          <a:r>
            <a:rPr lang="en-US" sz="2800" dirty="0"/>
            <a:t>U</a:t>
          </a:r>
          <a:r>
            <a:rPr lang="en-AE" sz="2800" dirty="0"/>
            <a:t>nderstand risk </a:t>
          </a:r>
          <a:r>
            <a:rPr lang="en-AE" sz="2800"/>
            <a:t>of </a:t>
          </a:r>
          <a:r>
            <a:rPr lang="en-CA" sz="2800" dirty="0"/>
            <a:t>d</a:t>
          </a:r>
          <a:r>
            <a:rPr lang="en-AE" sz="2800"/>
            <a:t>ela</a:t>
          </a:r>
          <a:r>
            <a:rPr lang="en-CA" sz="2800" dirty="0"/>
            <a:t>y in</a:t>
          </a:r>
          <a:r>
            <a:rPr lang="en-AE" sz="2800"/>
            <a:t/>
          </a:r>
          <a:r>
            <a:rPr lang="en-AE" sz="2800" dirty="0"/>
            <a:t>access?</a:t>
          </a:r>
          <a:endParaRPr lang="en-US" sz="2800" dirty="0"/>
        </a:p>
      </dgm:t>
    </dgm:pt>
    <dgm:pt modelId="{8E0ED3BF-06FE-E243-9642-DF2562FB54AD}" type="sibTrans" cxnId="{F16D9C79-58D4-AB48-8E36-C44E17481D32}">
      <dgm:prSet/>
      <dgm:spPr/>
      <dgm:t>
        <a:bodyPr/>
        <a:lstStyle/>
        <a:p>
          <a:endParaRPr lang="en-US" sz="2800"/>
        </a:p>
      </dgm:t>
    </dgm:pt>
    <dgm:pt modelId="{F10A7E76-3AAE-E84B-A424-64F77ACA0ECA}" type="parTrans" cxnId="{F16D9C79-58D4-AB48-8E36-C44E17481D32}">
      <dgm:prSet/>
      <dgm:spPr/>
      <dgm:t>
        <a:bodyPr/>
        <a:lstStyle/>
        <a:p>
          <a:endParaRPr lang="en-US" sz="2800"/>
        </a:p>
      </dgm:t>
    </dgm:pt>
    <dgm:pt modelId="{EACF39CA-53CC-2846-B259-76C000196E2A}">
      <dgm:prSet phldrT="[Text]" custT="1"/>
      <dgm:spPr/>
      <dgm:t>
        <a:bodyPr/>
        <a:lstStyle/>
        <a:p>
          <a:r>
            <a:rPr lang="en-US" sz="2800" dirty="0"/>
            <a:t>Documentation challenges </a:t>
          </a:r>
        </a:p>
      </dgm:t>
    </dgm:pt>
    <dgm:pt modelId="{D831A820-E6D1-9241-AB01-1ED14F885B6B}" type="sibTrans" cxnId="{C3F7FFC2-93AC-034F-B699-730C5AFF768E}">
      <dgm:prSet/>
      <dgm:spPr/>
      <dgm:t>
        <a:bodyPr/>
        <a:lstStyle/>
        <a:p>
          <a:endParaRPr lang="en-US" sz="2800"/>
        </a:p>
      </dgm:t>
    </dgm:pt>
    <dgm:pt modelId="{249A6B5D-D0E1-EC45-9A70-A5F4A81E94BF}" type="parTrans" cxnId="{C3F7FFC2-93AC-034F-B699-730C5AFF768E}">
      <dgm:prSet/>
      <dgm:spPr/>
      <dgm:t>
        <a:bodyPr/>
        <a:lstStyle/>
        <a:p>
          <a:endParaRPr lang="en-US" sz="2800"/>
        </a:p>
      </dgm:t>
    </dgm:pt>
    <dgm:pt modelId="{269DF5B3-2867-6849-8FFB-282FF06E29A3}">
      <dgm:prSet custT="1"/>
      <dgm:spPr/>
      <dgm:t>
        <a:bodyPr/>
        <a:lstStyle/>
        <a:p>
          <a:pPr rtl="0"/>
          <a:r>
            <a:rPr lang="en-US" sz="2800" dirty="0"/>
            <a:t>International Guideline for physiotherapy sessions/ duration</a:t>
          </a:r>
        </a:p>
      </dgm:t>
    </dgm:pt>
    <dgm:pt modelId="{BFDA161C-3E7F-D046-BF2F-8231AB55D119}" type="sibTrans" cxnId="{D35BB818-C539-4C4B-87C6-17ACE347E994}">
      <dgm:prSet/>
      <dgm:spPr/>
      <dgm:t>
        <a:bodyPr/>
        <a:lstStyle/>
        <a:p>
          <a:endParaRPr lang="en-US" sz="2800"/>
        </a:p>
      </dgm:t>
    </dgm:pt>
    <dgm:pt modelId="{5F5F2927-171B-2D4A-95D5-38D3E5C25E12}" type="parTrans" cxnId="{D35BB818-C539-4C4B-87C6-17ACE347E994}">
      <dgm:prSet/>
      <dgm:spPr/>
      <dgm:t>
        <a:bodyPr/>
        <a:lstStyle/>
        <a:p>
          <a:endParaRPr lang="en-US" sz="2800"/>
        </a:p>
      </dgm:t>
    </dgm:pt>
    <dgm:pt modelId="{505F0795-AF21-0F49-9FCC-5D6CDF94488E}">
      <dgm:prSet custT="1"/>
      <dgm:spPr/>
      <dgm:t>
        <a:bodyPr/>
        <a:lstStyle/>
        <a:p>
          <a:pPr rtl="0"/>
          <a:r>
            <a:rPr lang="en-AE" sz="2800"/>
            <a:t>Imaging </a:t>
          </a:r>
          <a:r>
            <a:rPr lang="en-CA" sz="2800" dirty="0"/>
            <a:t>impact</a:t>
          </a:r>
          <a:r>
            <a:rPr lang="en-AE" sz="2800"/>
            <a:t/>
          </a:r>
          <a:r>
            <a:rPr lang="en-AE" sz="2800" dirty="0"/>
            <a:t>.</a:t>
          </a:r>
        </a:p>
      </dgm:t>
    </dgm:pt>
    <dgm:pt modelId="{D612015B-96F6-6940-A82F-EDAD5CABFD73}" type="sibTrans" cxnId="{4CBE654A-AB88-454A-AB5A-2CD057AFDAF5}">
      <dgm:prSet/>
      <dgm:spPr/>
      <dgm:t>
        <a:bodyPr/>
        <a:lstStyle/>
        <a:p>
          <a:endParaRPr lang="en-US" sz="2800"/>
        </a:p>
      </dgm:t>
    </dgm:pt>
    <dgm:pt modelId="{3B7CFE3D-1275-914A-AF11-7EDC16E055FB}" type="parTrans" cxnId="{4CBE654A-AB88-454A-AB5A-2CD057AFDAF5}">
      <dgm:prSet/>
      <dgm:spPr/>
      <dgm:t>
        <a:bodyPr/>
        <a:lstStyle/>
        <a:p>
          <a:endParaRPr lang="en-US" sz="2800"/>
        </a:p>
      </dgm:t>
    </dgm:pt>
    <dgm:pt modelId="{BA20BEF6-DED2-BC44-84E8-70A4594155DB}" type="pres">
      <dgm:prSet presAssocID="{0B02813F-CCB6-9D40-B7A0-58F96BA204E8}" presName="linear" presStyleCnt="0">
        <dgm:presLayoutVars>
          <dgm:animLvl val="lvl"/>
          <dgm:resizeHandles val="exact"/>
        </dgm:presLayoutVars>
      </dgm:prSet>
      <dgm:spPr/>
      <dgm:t>
        <a:bodyPr/>
        <a:lstStyle/>
        <a:p>
          <a:endParaRPr lang="en-US"/>
        </a:p>
      </dgm:t>
    </dgm:pt>
    <dgm:pt modelId="{9156F0CE-4BED-5E46-AD03-1618C1703C73}" type="pres">
      <dgm:prSet presAssocID="{42273C67-33DD-4246-869B-FA89DF9491DE}" presName="parentText" presStyleLbl="node1" presStyleIdx="0" presStyleCnt="5" custLinFactY="-2576" custLinFactNeighborY="-100000">
        <dgm:presLayoutVars>
          <dgm:chMax val="0"/>
          <dgm:bulletEnabled val="1"/>
        </dgm:presLayoutVars>
      </dgm:prSet>
      <dgm:spPr/>
      <dgm:t>
        <a:bodyPr/>
        <a:lstStyle/>
        <a:p>
          <a:endParaRPr lang="en-US"/>
        </a:p>
      </dgm:t>
    </dgm:pt>
    <dgm:pt modelId="{97432A01-56E7-054E-A641-E65A5B08AAEA}" type="pres">
      <dgm:prSet presAssocID="{686BE2DA-ACB0-4A41-973D-0921FABDF4A4}" presName="spacer" presStyleCnt="0"/>
      <dgm:spPr/>
    </dgm:pt>
    <dgm:pt modelId="{527A2045-47DB-DA4D-B11D-232434349851}" type="pres">
      <dgm:prSet presAssocID="{0AD9E851-C2F5-564F-A4E0-CE7C742C6224}" presName="parentText" presStyleLbl="node1" presStyleIdx="1" presStyleCnt="5">
        <dgm:presLayoutVars>
          <dgm:chMax val="0"/>
          <dgm:bulletEnabled val="1"/>
        </dgm:presLayoutVars>
      </dgm:prSet>
      <dgm:spPr/>
      <dgm:t>
        <a:bodyPr/>
        <a:lstStyle/>
        <a:p>
          <a:endParaRPr lang="en-US"/>
        </a:p>
      </dgm:t>
    </dgm:pt>
    <dgm:pt modelId="{C07032A7-225E-564B-9345-44A74923F2C6}" type="pres">
      <dgm:prSet presAssocID="{8E0ED3BF-06FE-E243-9642-DF2562FB54AD}" presName="spacer" presStyleCnt="0"/>
      <dgm:spPr/>
    </dgm:pt>
    <dgm:pt modelId="{40EBDB3A-6BC3-2C4C-873B-12D1C63B1AE3}" type="pres">
      <dgm:prSet presAssocID="{EACF39CA-53CC-2846-B259-76C000196E2A}" presName="parentText" presStyleLbl="node1" presStyleIdx="2" presStyleCnt="5">
        <dgm:presLayoutVars>
          <dgm:chMax val="0"/>
          <dgm:bulletEnabled val="1"/>
        </dgm:presLayoutVars>
      </dgm:prSet>
      <dgm:spPr/>
      <dgm:t>
        <a:bodyPr/>
        <a:lstStyle/>
        <a:p>
          <a:endParaRPr lang="en-US"/>
        </a:p>
      </dgm:t>
    </dgm:pt>
    <dgm:pt modelId="{98D1D5EA-CFB5-2E4C-819F-0CEAF7EC7018}" type="pres">
      <dgm:prSet presAssocID="{D831A820-E6D1-9241-AB01-1ED14F885B6B}" presName="spacer" presStyleCnt="0"/>
      <dgm:spPr/>
    </dgm:pt>
    <dgm:pt modelId="{2E0AE094-7B03-7340-B258-B9154B1FB647}" type="pres">
      <dgm:prSet presAssocID="{269DF5B3-2867-6849-8FFB-282FF06E29A3}" presName="parentText" presStyleLbl="node1" presStyleIdx="3" presStyleCnt="5">
        <dgm:presLayoutVars>
          <dgm:chMax val="0"/>
          <dgm:bulletEnabled val="1"/>
        </dgm:presLayoutVars>
      </dgm:prSet>
      <dgm:spPr/>
      <dgm:t>
        <a:bodyPr/>
        <a:lstStyle/>
        <a:p>
          <a:endParaRPr lang="en-US"/>
        </a:p>
      </dgm:t>
    </dgm:pt>
    <dgm:pt modelId="{A94DB1CC-30E0-454B-8C10-9C23142C9338}" type="pres">
      <dgm:prSet presAssocID="{BFDA161C-3E7F-D046-BF2F-8231AB55D119}" presName="spacer" presStyleCnt="0"/>
      <dgm:spPr/>
    </dgm:pt>
    <dgm:pt modelId="{89A0E91C-925C-7045-A021-476C6E8A3F4B}" type="pres">
      <dgm:prSet presAssocID="{505F0795-AF21-0F49-9FCC-5D6CDF94488E}" presName="parentText" presStyleLbl="node1" presStyleIdx="4" presStyleCnt="5">
        <dgm:presLayoutVars>
          <dgm:chMax val="0"/>
          <dgm:bulletEnabled val="1"/>
        </dgm:presLayoutVars>
      </dgm:prSet>
      <dgm:spPr/>
      <dgm:t>
        <a:bodyPr/>
        <a:lstStyle/>
        <a:p>
          <a:endParaRPr lang="en-US"/>
        </a:p>
      </dgm:t>
    </dgm:pt>
  </dgm:ptLst>
  <dgm:cxnLst>
    <dgm:cxn modelId="{D35BB818-C539-4C4B-87C6-17ACE347E994}" srcId="{0B02813F-CCB6-9D40-B7A0-58F96BA204E8}" destId="{269DF5B3-2867-6849-8FFB-282FF06E29A3}" srcOrd="3" destOrd="0" parTransId="{5F5F2927-171B-2D4A-95D5-38D3E5C25E12}" sibTransId="{BFDA161C-3E7F-D046-BF2F-8231AB55D119}"/>
    <dgm:cxn modelId="{25D16EF8-F416-5D4D-B5B5-F2ED083B6171}" type="presOf" srcId="{0B02813F-CCB6-9D40-B7A0-58F96BA204E8}" destId="{BA20BEF6-DED2-BC44-84E8-70A4594155DB}" srcOrd="0" destOrd="0" presId="urn:microsoft.com/office/officeart/2005/8/layout/vList2"/>
    <dgm:cxn modelId="{E7769155-A6E7-6C4D-8575-914E837F34BB}" type="presOf" srcId="{0AD9E851-C2F5-564F-A4E0-CE7C742C6224}" destId="{527A2045-47DB-DA4D-B11D-232434349851}" srcOrd="0" destOrd="0" presId="urn:microsoft.com/office/officeart/2005/8/layout/vList2"/>
    <dgm:cxn modelId="{5B90C456-45A7-1F45-AD3F-007CADDE5EBC}" type="presOf" srcId="{505F0795-AF21-0F49-9FCC-5D6CDF94488E}" destId="{89A0E91C-925C-7045-A021-476C6E8A3F4B}" srcOrd="0" destOrd="0" presId="urn:microsoft.com/office/officeart/2005/8/layout/vList2"/>
    <dgm:cxn modelId="{C3F7FFC2-93AC-034F-B699-730C5AFF768E}" srcId="{0B02813F-CCB6-9D40-B7A0-58F96BA204E8}" destId="{EACF39CA-53CC-2846-B259-76C000196E2A}" srcOrd="2" destOrd="0" parTransId="{249A6B5D-D0E1-EC45-9A70-A5F4A81E94BF}" sibTransId="{D831A820-E6D1-9241-AB01-1ED14F885B6B}"/>
    <dgm:cxn modelId="{03546DE4-94DA-CE4D-93B4-18BE7A6BE644}" type="presOf" srcId="{EACF39CA-53CC-2846-B259-76C000196E2A}" destId="{40EBDB3A-6BC3-2C4C-873B-12D1C63B1AE3}" srcOrd="0" destOrd="0" presId="urn:microsoft.com/office/officeart/2005/8/layout/vList2"/>
    <dgm:cxn modelId="{9613AF4C-81BB-CA45-B204-2C587E86DF7D}" type="presOf" srcId="{42273C67-33DD-4246-869B-FA89DF9491DE}" destId="{9156F0CE-4BED-5E46-AD03-1618C1703C73}" srcOrd="0" destOrd="0" presId="urn:microsoft.com/office/officeart/2005/8/layout/vList2"/>
    <dgm:cxn modelId="{4CBE654A-AB88-454A-AB5A-2CD057AFDAF5}" srcId="{0B02813F-CCB6-9D40-B7A0-58F96BA204E8}" destId="{505F0795-AF21-0F49-9FCC-5D6CDF94488E}" srcOrd="4" destOrd="0" parTransId="{3B7CFE3D-1275-914A-AF11-7EDC16E055FB}" sibTransId="{D612015B-96F6-6940-A82F-EDAD5CABFD73}"/>
    <dgm:cxn modelId="{7338F0AF-5006-2A44-A6F2-E9BFAA231D57}" type="presOf" srcId="{269DF5B3-2867-6849-8FFB-282FF06E29A3}" destId="{2E0AE094-7B03-7340-B258-B9154B1FB647}" srcOrd="0" destOrd="0" presId="urn:microsoft.com/office/officeart/2005/8/layout/vList2"/>
    <dgm:cxn modelId="{9EE25965-462C-A948-A201-A14DAD54F929}" srcId="{0B02813F-CCB6-9D40-B7A0-58F96BA204E8}" destId="{42273C67-33DD-4246-869B-FA89DF9491DE}" srcOrd="0" destOrd="0" parTransId="{DCCC978E-A61A-6344-A58D-90EF7366A119}" sibTransId="{686BE2DA-ACB0-4A41-973D-0921FABDF4A4}"/>
    <dgm:cxn modelId="{F16D9C79-58D4-AB48-8E36-C44E17481D32}" srcId="{0B02813F-CCB6-9D40-B7A0-58F96BA204E8}" destId="{0AD9E851-C2F5-564F-A4E0-CE7C742C6224}" srcOrd="1" destOrd="0" parTransId="{F10A7E76-3AAE-E84B-A424-64F77ACA0ECA}" sibTransId="{8E0ED3BF-06FE-E243-9642-DF2562FB54AD}"/>
    <dgm:cxn modelId="{B6677801-0213-5849-A887-E8BA6DE1A614}" type="presParOf" srcId="{BA20BEF6-DED2-BC44-84E8-70A4594155DB}" destId="{9156F0CE-4BED-5E46-AD03-1618C1703C73}" srcOrd="0" destOrd="0" presId="urn:microsoft.com/office/officeart/2005/8/layout/vList2"/>
    <dgm:cxn modelId="{F2E4F3B7-8D05-6E4E-AE0A-9E54589FF37F}" type="presParOf" srcId="{BA20BEF6-DED2-BC44-84E8-70A4594155DB}" destId="{97432A01-56E7-054E-A641-E65A5B08AAEA}" srcOrd="1" destOrd="0" presId="urn:microsoft.com/office/officeart/2005/8/layout/vList2"/>
    <dgm:cxn modelId="{DDF529A0-D239-DA41-99F3-D7AACE7E7858}" type="presParOf" srcId="{BA20BEF6-DED2-BC44-84E8-70A4594155DB}" destId="{527A2045-47DB-DA4D-B11D-232434349851}" srcOrd="2" destOrd="0" presId="urn:microsoft.com/office/officeart/2005/8/layout/vList2"/>
    <dgm:cxn modelId="{CF7E7FBA-C2C0-A14C-95A8-05CAE791D44D}" type="presParOf" srcId="{BA20BEF6-DED2-BC44-84E8-70A4594155DB}" destId="{C07032A7-225E-564B-9345-44A74923F2C6}" srcOrd="3" destOrd="0" presId="urn:microsoft.com/office/officeart/2005/8/layout/vList2"/>
    <dgm:cxn modelId="{1A7266B3-059E-3B4A-A322-974371A4E509}" type="presParOf" srcId="{BA20BEF6-DED2-BC44-84E8-70A4594155DB}" destId="{40EBDB3A-6BC3-2C4C-873B-12D1C63B1AE3}" srcOrd="4" destOrd="0" presId="urn:microsoft.com/office/officeart/2005/8/layout/vList2"/>
    <dgm:cxn modelId="{ADC0B13D-9D03-F14A-82F0-58369EC1BF4A}" type="presParOf" srcId="{BA20BEF6-DED2-BC44-84E8-70A4594155DB}" destId="{98D1D5EA-CFB5-2E4C-819F-0CEAF7EC7018}" srcOrd="5" destOrd="0" presId="urn:microsoft.com/office/officeart/2005/8/layout/vList2"/>
    <dgm:cxn modelId="{07604568-4F06-B243-8780-C5D657FA469F}" type="presParOf" srcId="{BA20BEF6-DED2-BC44-84E8-70A4594155DB}" destId="{2E0AE094-7B03-7340-B258-B9154B1FB647}" srcOrd="6" destOrd="0" presId="urn:microsoft.com/office/officeart/2005/8/layout/vList2"/>
    <dgm:cxn modelId="{07090615-9F2C-8947-B921-9E2D6AD59D11}" type="presParOf" srcId="{BA20BEF6-DED2-BC44-84E8-70A4594155DB}" destId="{A94DB1CC-30E0-454B-8C10-9C23142C9338}" srcOrd="7" destOrd="0" presId="urn:microsoft.com/office/officeart/2005/8/layout/vList2"/>
    <dgm:cxn modelId="{3E2F6873-F0B9-5443-B2BF-5C5B26E4E07A}" type="presParOf" srcId="{BA20BEF6-DED2-BC44-84E8-70A4594155DB}" destId="{89A0E91C-925C-7045-A021-476C6E8A3F4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74578E-8FF4-7A4C-9054-342613B19007}"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US"/>
        </a:p>
      </dgm:t>
    </dgm:pt>
    <dgm:pt modelId="{901D0CFC-0958-D646-8DB0-CF69DC3B947D}">
      <dgm:prSet phldrT="[Text]"/>
      <dgm:spPr/>
      <dgm:t>
        <a:bodyPr/>
        <a:lstStyle/>
        <a:p>
          <a:r>
            <a:rPr lang="en-AE" dirty="0"/>
            <a:t>Why routine images for non specific LBP/Neck pain is not recommended?</a:t>
          </a:r>
          <a:endParaRPr lang="en-US" dirty="0"/>
        </a:p>
      </dgm:t>
    </dgm:pt>
    <dgm:pt modelId="{63352D14-429A-6D4D-8169-2AF3D01196D2}" type="sibTrans" cxnId="{389DA8BB-B955-F942-B898-BC84FCF9037B}">
      <dgm:prSet/>
      <dgm:spPr/>
      <dgm:t>
        <a:bodyPr/>
        <a:lstStyle/>
        <a:p>
          <a:endParaRPr lang="en-US"/>
        </a:p>
      </dgm:t>
    </dgm:pt>
    <dgm:pt modelId="{994FB9A3-9AAF-5A4D-8BBE-C33146276927}" type="parTrans" cxnId="{389DA8BB-B955-F942-B898-BC84FCF9037B}">
      <dgm:prSet/>
      <dgm:spPr/>
      <dgm:t>
        <a:bodyPr/>
        <a:lstStyle/>
        <a:p>
          <a:endParaRPr lang="en-US"/>
        </a:p>
      </dgm:t>
    </dgm:pt>
    <dgm:pt modelId="{40B5475C-D3F5-294B-BE46-DEAF2441507C}">
      <dgm:prSet phldrT="[Text]"/>
      <dgm:spPr/>
      <dgm:t>
        <a:bodyPr/>
        <a:lstStyle/>
        <a:p>
          <a:pPr rtl="0"/>
          <a:r>
            <a:rPr lang="en-US" dirty="0"/>
            <a:t>IMAGE CAN DELAY RECOVERY</a:t>
          </a:r>
        </a:p>
      </dgm:t>
    </dgm:pt>
    <dgm:pt modelId="{FA1C040B-CC21-124A-A86A-E93D53927BF0}" type="sibTrans" cxnId="{1D6B2D4C-BDDB-8F43-9C76-B6802B7B2A23}">
      <dgm:prSet/>
      <dgm:spPr/>
      <dgm:t>
        <a:bodyPr/>
        <a:lstStyle/>
        <a:p>
          <a:endParaRPr lang="en-US"/>
        </a:p>
      </dgm:t>
    </dgm:pt>
    <dgm:pt modelId="{46390F42-A9FA-3E4F-9282-7936F907305E}" type="parTrans" cxnId="{1D6B2D4C-BDDB-8F43-9C76-B6802B7B2A23}">
      <dgm:prSet/>
      <dgm:spPr/>
      <dgm:t>
        <a:bodyPr/>
        <a:lstStyle/>
        <a:p>
          <a:endParaRPr lang="en-US"/>
        </a:p>
      </dgm:t>
    </dgm:pt>
    <dgm:pt modelId="{FC0ACAA2-8497-E043-85F2-0FF17734E0BB}">
      <dgm:prSet phldrT="[Text]"/>
      <dgm:spPr/>
      <dgm:t>
        <a:bodyPr/>
        <a:lstStyle/>
        <a:p>
          <a:pPr rtl="0"/>
          <a:r>
            <a:rPr lang="en-US" dirty="0"/>
            <a:t>STUDIES NO DIFFERECE IN OUTCOME  </a:t>
          </a:r>
        </a:p>
      </dgm:t>
    </dgm:pt>
    <dgm:pt modelId="{B84E8596-8ED4-5742-80D5-1970DF22B177}" type="sibTrans" cxnId="{515F210A-C645-8B48-B69B-083D836FBB47}">
      <dgm:prSet/>
      <dgm:spPr/>
      <dgm:t>
        <a:bodyPr/>
        <a:lstStyle/>
        <a:p>
          <a:endParaRPr lang="en-US"/>
        </a:p>
      </dgm:t>
    </dgm:pt>
    <dgm:pt modelId="{C8010838-1E09-9541-BD1E-AB7339FDEE09}" type="parTrans" cxnId="{515F210A-C645-8B48-B69B-083D836FBB47}">
      <dgm:prSet/>
      <dgm:spPr/>
      <dgm:t>
        <a:bodyPr/>
        <a:lstStyle/>
        <a:p>
          <a:endParaRPr lang="en-US"/>
        </a:p>
      </dgm:t>
    </dgm:pt>
    <dgm:pt modelId="{A41E3BAE-8295-1C41-979B-3CD9105A7675}">
      <dgm:prSet phldrT="[Text]"/>
      <dgm:spPr/>
      <dgm:t>
        <a:bodyPr/>
        <a:lstStyle/>
        <a:p>
          <a:pPr rtl="0"/>
          <a:r>
            <a:rPr lang="en-US" dirty="0"/>
            <a:t>FEAR AVOIDANE/ CATASTROPHIZATATION </a:t>
          </a:r>
        </a:p>
      </dgm:t>
    </dgm:pt>
    <dgm:pt modelId="{F74761D0-725B-7F4D-AAA9-8E407465BB8C}" type="sibTrans" cxnId="{7F0C71B8-10C8-AD40-91A7-EBE59D8DAD6E}">
      <dgm:prSet/>
      <dgm:spPr/>
      <dgm:t>
        <a:bodyPr/>
        <a:lstStyle/>
        <a:p>
          <a:endParaRPr lang="en-US"/>
        </a:p>
      </dgm:t>
    </dgm:pt>
    <dgm:pt modelId="{95F96CB8-BE32-AF4F-B3C2-CD4722470012}" type="parTrans" cxnId="{7F0C71B8-10C8-AD40-91A7-EBE59D8DAD6E}">
      <dgm:prSet/>
      <dgm:spPr/>
      <dgm:t>
        <a:bodyPr/>
        <a:lstStyle/>
        <a:p>
          <a:endParaRPr lang="en-US"/>
        </a:p>
      </dgm:t>
    </dgm:pt>
    <dgm:pt modelId="{7D9C1ADB-5EB3-5944-98E1-85E7C2AA8183}">
      <dgm:prSet phldrT="[Text]"/>
      <dgm:spPr/>
      <dgm:t>
        <a:bodyPr/>
        <a:lstStyle/>
        <a:p>
          <a:pPr rtl="0"/>
          <a:r>
            <a:rPr lang="en-US" dirty="0"/>
            <a:t>FUNIONT /PAIN</a:t>
          </a:r>
        </a:p>
      </dgm:t>
    </dgm:pt>
    <dgm:pt modelId="{62586D56-333F-E24E-BA9A-33C477C13F43}" type="sibTrans" cxnId="{A143746A-1230-D84C-95A4-EF7059664E33}">
      <dgm:prSet/>
      <dgm:spPr/>
      <dgm:t>
        <a:bodyPr/>
        <a:lstStyle/>
        <a:p>
          <a:endParaRPr lang="en-US"/>
        </a:p>
      </dgm:t>
    </dgm:pt>
    <dgm:pt modelId="{2A701542-5D20-3945-B6DD-26418895770C}" type="parTrans" cxnId="{A143746A-1230-D84C-95A4-EF7059664E33}">
      <dgm:prSet/>
      <dgm:spPr/>
      <dgm:t>
        <a:bodyPr/>
        <a:lstStyle/>
        <a:p>
          <a:endParaRPr lang="en-US"/>
        </a:p>
      </dgm:t>
    </dgm:pt>
    <dgm:pt modelId="{C581529F-9029-4144-9652-E9BB5124475D}" type="pres">
      <dgm:prSet presAssocID="{6F74578E-8FF4-7A4C-9054-342613B19007}" presName="diagram" presStyleCnt="0">
        <dgm:presLayoutVars>
          <dgm:chMax val="1"/>
          <dgm:dir/>
          <dgm:animLvl val="ctr"/>
          <dgm:resizeHandles val="exact"/>
        </dgm:presLayoutVars>
      </dgm:prSet>
      <dgm:spPr/>
      <dgm:t>
        <a:bodyPr/>
        <a:lstStyle/>
        <a:p>
          <a:endParaRPr lang="en-US"/>
        </a:p>
      </dgm:t>
    </dgm:pt>
    <dgm:pt modelId="{60B22E7E-6A07-A446-8519-548C71E018DE}" type="pres">
      <dgm:prSet presAssocID="{6F74578E-8FF4-7A4C-9054-342613B19007}" presName="matrix" presStyleCnt="0"/>
      <dgm:spPr/>
    </dgm:pt>
    <dgm:pt modelId="{273D8AFC-1DE2-F149-A00D-7D98AC050AD1}" type="pres">
      <dgm:prSet presAssocID="{6F74578E-8FF4-7A4C-9054-342613B19007}" presName="tile1" presStyleLbl="node1" presStyleIdx="0" presStyleCnt="4"/>
      <dgm:spPr/>
      <dgm:t>
        <a:bodyPr/>
        <a:lstStyle/>
        <a:p>
          <a:endParaRPr lang="en-US"/>
        </a:p>
      </dgm:t>
    </dgm:pt>
    <dgm:pt modelId="{8AF3F4EF-F8F5-DE48-B873-0111F1320762}" type="pres">
      <dgm:prSet presAssocID="{6F74578E-8FF4-7A4C-9054-342613B19007}" presName="tile1text" presStyleLbl="node1" presStyleIdx="0" presStyleCnt="4">
        <dgm:presLayoutVars>
          <dgm:chMax val="0"/>
          <dgm:chPref val="0"/>
          <dgm:bulletEnabled val="1"/>
        </dgm:presLayoutVars>
      </dgm:prSet>
      <dgm:spPr/>
      <dgm:t>
        <a:bodyPr/>
        <a:lstStyle/>
        <a:p>
          <a:endParaRPr lang="en-US"/>
        </a:p>
      </dgm:t>
    </dgm:pt>
    <dgm:pt modelId="{3A69C777-2549-0A49-A5B8-AC28BF67079A}" type="pres">
      <dgm:prSet presAssocID="{6F74578E-8FF4-7A4C-9054-342613B19007}" presName="tile2" presStyleLbl="node1" presStyleIdx="1" presStyleCnt="4"/>
      <dgm:spPr/>
      <dgm:t>
        <a:bodyPr/>
        <a:lstStyle/>
        <a:p>
          <a:endParaRPr lang="en-US"/>
        </a:p>
      </dgm:t>
    </dgm:pt>
    <dgm:pt modelId="{C3C4E753-7C64-E346-B912-C03CD761786F}" type="pres">
      <dgm:prSet presAssocID="{6F74578E-8FF4-7A4C-9054-342613B19007}" presName="tile2text" presStyleLbl="node1" presStyleIdx="1" presStyleCnt="4">
        <dgm:presLayoutVars>
          <dgm:chMax val="0"/>
          <dgm:chPref val="0"/>
          <dgm:bulletEnabled val="1"/>
        </dgm:presLayoutVars>
      </dgm:prSet>
      <dgm:spPr/>
      <dgm:t>
        <a:bodyPr/>
        <a:lstStyle/>
        <a:p>
          <a:endParaRPr lang="en-US"/>
        </a:p>
      </dgm:t>
    </dgm:pt>
    <dgm:pt modelId="{8824E20E-7112-7B45-B0B2-ECC4CC2D125F}" type="pres">
      <dgm:prSet presAssocID="{6F74578E-8FF4-7A4C-9054-342613B19007}" presName="tile3" presStyleLbl="node1" presStyleIdx="2" presStyleCnt="4"/>
      <dgm:spPr/>
      <dgm:t>
        <a:bodyPr/>
        <a:lstStyle/>
        <a:p>
          <a:endParaRPr lang="en-US"/>
        </a:p>
      </dgm:t>
    </dgm:pt>
    <dgm:pt modelId="{0E2FAC4A-9E6F-BF4C-AB7C-48AC91BF975D}" type="pres">
      <dgm:prSet presAssocID="{6F74578E-8FF4-7A4C-9054-342613B19007}" presName="tile3text" presStyleLbl="node1" presStyleIdx="2" presStyleCnt="4">
        <dgm:presLayoutVars>
          <dgm:chMax val="0"/>
          <dgm:chPref val="0"/>
          <dgm:bulletEnabled val="1"/>
        </dgm:presLayoutVars>
      </dgm:prSet>
      <dgm:spPr/>
      <dgm:t>
        <a:bodyPr/>
        <a:lstStyle/>
        <a:p>
          <a:endParaRPr lang="en-US"/>
        </a:p>
      </dgm:t>
    </dgm:pt>
    <dgm:pt modelId="{B4A92D86-0103-4A40-8097-D6D36301267B}" type="pres">
      <dgm:prSet presAssocID="{6F74578E-8FF4-7A4C-9054-342613B19007}" presName="tile4" presStyleLbl="node1" presStyleIdx="3" presStyleCnt="4"/>
      <dgm:spPr/>
      <dgm:t>
        <a:bodyPr/>
        <a:lstStyle/>
        <a:p>
          <a:endParaRPr lang="en-US"/>
        </a:p>
      </dgm:t>
    </dgm:pt>
    <dgm:pt modelId="{971628B6-DED0-A84D-9118-194147323E55}" type="pres">
      <dgm:prSet presAssocID="{6F74578E-8FF4-7A4C-9054-342613B19007}" presName="tile4text" presStyleLbl="node1" presStyleIdx="3" presStyleCnt="4">
        <dgm:presLayoutVars>
          <dgm:chMax val="0"/>
          <dgm:chPref val="0"/>
          <dgm:bulletEnabled val="1"/>
        </dgm:presLayoutVars>
      </dgm:prSet>
      <dgm:spPr/>
      <dgm:t>
        <a:bodyPr/>
        <a:lstStyle/>
        <a:p>
          <a:endParaRPr lang="en-US"/>
        </a:p>
      </dgm:t>
    </dgm:pt>
    <dgm:pt modelId="{B1B37CB7-BC36-DD44-8FAE-6CC0CCB7E97B}" type="pres">
      <dgm:prSet presAssocID="{6F74578E-8FF4-7A4C-9054-342613B19007}" presName="centerTile" presStyleLbl="fgShp" presStyleIdx="0" presStyleCnt="1" custScaleX="116959" custScaleY="184112">
        <dgm:presLayoutVars>
          <dgm:chMax val="0"/>
          <dgm:chPref val="0"/>
        </dgm:presLayoutVars>
      </dgm:prSet>
      <dgm:spPr/>
      <dgm:t>
        <a:bodyPr/>
        <a:lstStyle/>
        <a:p>
          <a:endParaRPr lang="en-US"/>
        </a:p>
      </dgm:t>
    </dgm:pt>
  </dgm:ptLst>
  <dgm:cxnLst>
    <dgm:cxn modelId="{5158FB78-A15C-1F4C-AA44-D15572E2D16C}" type="presOf" srcId="{6F74578E-8FF4-7A4C-9054-342613B19007}" destId="{C581529F-9029-4144-9652-E9BB5124475D}" srcOrd="0" destOrd="0" presId="urn:microsoft.com/office/officeart/2005/8/layout/matrix1"/>
    <dgm:cxn modelId="{B380C779-FD28-1D4F-8604-AF7E720C9072}" type="presOf" srcId="{7D9C1ADB-5EB3-5944-98E1-85E7C2AA8183}" destId="{B4A92D86-0103-4A40-8097-D6D36301267B}" srcOrd="0" destOrd="0" presId="urn:microsoft.com/office/officeart/2005/8/layout/matrix1"/>
    <dgm:cxn modelId="{A143746A-1230-D84C-95A4-EF7059664E33}" srcId="{901D0CFC-0958-D646-8DB0-CF69DC3B947D}" destId="{7D9C1ADB-5EB3-5944-98E1-85E7C2AA8183}" srcOrd="3" destOrd="0" parTransId="{2A701542-5D20-3945-B6DD-26418895770C}" sibTransId="{62586D56-333F-E24E-BA9A-33C477C13F43}"/>
    <dgm:cxn modelId="{1F6D1344-D6E1-B64B-8C26-7279E3C01F8C}" type="presOf" srcId="{A41E3BAE-8295-1C41-979B-3CD9105A7675}" destId="{0E2FAC4A-9E6F-BF4C-AB7C-48AC91BF975D}" srcOrd="1" destOrd="0" presId="urn:microsoft.com/office/officeart/2005/8/layout/matrix1"/>
    <dgm:cxn modelId="{DF3E642E-6143-5D44-A41D-12BE658DCEAF}" type="presOf" srcId="{A41E3BAE-8295-1C41-979B-3CD9105A7675}" destId="{8824E20E-7112-7B45-B0B2-ECC4CC2D125F}" srcOrd="0" destOrd="0" presId="urn:microsoft.com/office/officeart/2005/8/layout/matrix1"/>
    <dgm:cxn modelId="{041FB76D-ADC7-6544-A7C0-525E7A63DCA9}" type="presOf" srcId="{FC0ACAA2-8497-E043-85F2-0FF17734E0BB}" destId="{C3C4E753-7C64-E346-B912-C03CD761786F}" srcOrd="1" destOrd="0" presId="urn:microsoft.com/office/officeart/2005/8/layout/matrix1"/>
    <dgm:cxn modelId="{1D6B2D4C-BDDB-8F43-9C76-B6802B7B2A23}" srcId="{901D0CFC-0958-D646-8DB0-CF69DC3B947D}" destId="{40B5475C-D3F5-294B-BE46-DEAF2441507C}" srcOrd="0" destOrd="0" parTransId="{46390F42-A9FA-3E4F-9282-7936F907305E}" sibTransId="{FA1C040B-CC21-124A-A86A-E93D53927BF0}"/>
    <dgm:cxn modelId="{9C63F3AB-5BC5-F546-985D-A11375F14529}" type="presOf" srcId="{7D9C1ADB-5EB3-5944-98E1-85E7C2AA8183}" destId="{971628B6-DED0-A84D-9118-194147323E55}" srcOrd="1" destOrd="0" presId="urn:microsoft.com/office/officeart/2005/8/layout/matrix1"/>
    <dgm:cxn modelId="{515F210A-C645-8B48-B69B-083D836FBB47}" srcId="{901D0CFC-0958-D646-8DB0-CF69DC3B947D}" destId="{FC0ACAA2-8497-E043-85F2-0FF17734E0BB}" srcOrd="1" destOrd="0" parTransId="{C8010838-1E09-9541-BD1E-AB7339FDEE09}" sibTransId="{B84E8596-8ED4-5742-80D5-1970DF22B177}"/>
    <dgm:cxn modelId="{389DA8BB-B955-F942-B898-BC84FCF9037B}" srcId="{6F74578E-8FF4-7A4C-9054-342613B19007}" destId="{901D0CFC-0958-D646-8DB0-CF69DC3B947D}" srcOrd="0" destOrd="0" parTransId="{994FB9A3-9AAF-5A4D-8BBE-C33146276927}" sibTransId="{63352D14-429A-6D4D-8169-2AF3D01196D2}"/>
    <dgm:cxn modelId="{7F0C71B8-10C8-AD40-91A7-EBE59D8DAD6E}" srcId="{901D0CFC-0958-D646-8DB0-CF69DC3B947D}" destId="{A41E3BAE-8295-1C41-979B-3CD9105A7675}" srcOrd="2" destOrd="0" parTransId="{95F96CB8-BE32-AF4F-B3C2-CD4722470012}" sibTransId="{F74761D0-725B-7F4D-AAA9-8E407465BB8C}"/>
    <dgm:cxn modelId="{AE380B4C-073D-944E-A04D-151F9FF1705B}" type="presOf" srcId="{40B5475C-D3F5-294B-BE46-DEAF2441507C}" destId="{8AF3F4EF-F8F5-DE48-B873-0111F1320762}" srcOrd="1" destOrd="0" presId="urn:microsoft.com/office/officeart/2005/8/layout/matrix1"/>
    <dgm:cxn modelId="{4866D794-301E-8748-9EF1-BC36C814B311}" type="presOf" srcId="{FC0ACAA2-8497-E043-85F2-0FF17734E0BB}" destId="{3A69C777-2549-0A49-A5B8-AC28BF67079A}" srcOrd="0" destOrd="0" presId="urn:microsoft.com/office/officeart/2005/8/layout/matrix1"/>
    <dgm:cxn modelId="{252386A2-5CF7-8A45-8F82-51FF908BB839}" type="presOf" srcId="{40B5475C-D3F5-294B-BE46-DEAF2441507C}" destId="{273D8AFC-1DE2-F149-A00D-7D98AC050AD1}" srcOrd="0" destOrd="0" presId="urn:microsoft.com/office/officeart/2005/8/layout/matrix1"/>
    <dgm:cxn modelId="{476F094B-7950-4249-94EF-FC08ABA734BC}" type="presOf" srcId="{901D0CFC-0958-D646-8DB0-CF69DC3B947D}" destId="{B1B37CB7-BC36-DD44-8FAE-6CC0CCB7E97B}" srcOrd="0" destOrd="0" presId="urn:microsoft.com/office/officeart/2005/8/layout/matrix1"/>
    <dgm:cxn modelId="{0AFD5C25-855B-1148-9D08-3724C7ADA693}" type="presParOf" srcId="{C581529F-9029-4144-9652-E9BB5124475D}" destId="{60B22E7E-6A07-A446-8519-548C71E018DE}" srcOrd="0" destOrd="0" presId="urn:microsoft.com/office/officeart/2005/8/layout/matrix1"/>
    <dgm:cxn modelId="{CA4F4390-DBC6-AE4E-B1CF-9B06E7ACDD52}" type="presParOf" srcId="{60B22E7E-6A07-A446-8519-548C71E018DE}" destId="{273D8AFC-1DE2-F149-A00D-7D98AC050AD1}" srcOrd="0" destOrd="0" presId="urn:microsoft.com/office/officeart/2005/8/layout/matrix1"/>
    <dgm:cxn modelId="{5DA5B0BE-2927-DB4B-8DD7-CD0E0B50E1F4}" type="presParOf" srcId="{60B22E7E-6A07-A446-8519-548C71E018DE}" destId="{8AF3F4EF-F8F5-DE48-B873-0111F1320762}" srcOrd="1" destOrd="0" presId="urn:microsoft.com/office/officeart/2005/8/layout/matrix1"/>
    <dgm:cxn modelId="{25F6BE27-7371-B548-A24D-30E882565494}" type="presParOf" srcId="{60B22E7E-6A07-A446-8519-548C71E018DE}" destId="{3A69C777-2549-0A49-A5B8-AC28BF67079A}" srcOrd="2" destOrd="0" presId="urn:microsoft.com/office/officeart/2005/8/layout/matrix1"/>
    <dgm:cxn modelId="{8216D0C1-6468-204E-82D7-60AE720805EF}" type="presParOf" srcId="{60B22E7E-6A07-A446-8519-548C71E018DE}" destId="{C3C4E753-7C64-E346-B912-C03CD761786F}" srcOrd="3" destOrd="0" presId="urn:microsoft.com/office/officeart/2005/8/layout/matrix1"/>
    <dgm:cxn modelId="{807176AC-DDFB-404B-8427-88E5A9EB4269}" type="presParOf" srcId="{60B22E7E-6A07-A446-8519-548C71E018DE}" destId="{8824E20E-7112-7B45-B0B2-ECC4CC2D125F}" srcOrd="4" destOrd="0" presId="urn:microsoft.com/office/officeart/2005/8/layout/matrix1"/>
    <dgm:cxn modelId="{E7BF92F1-50AC-7641-9FA5-0163ADCABECD}" type="presParOf" srcId="{60B22E7E-6A07-A446-8519-548C71E018DE}" destId="{0E2FAC4A-9E6F-BF4C-AB7C-48AC91BF975D}" srcOrd="5" destOrd="0" presId="urn:microsoft.com/office/officeart/2005/8/layout/matrix1"/>
    <dgm:cxn modelId="{50523BC4-1900-674C-921F-B1537EAAF35A}" type="presParOf" srcId="{60B22E7E-6A07-A446-8519-548C71E018DE}" destId="{B4A92D86-0103-4A40-8097-D6D36301267B}" srcOrd="6" destOrd="0" presId="urn:microsoft.com/office/officeart/2005/8/layout/matrix1"/>
    <dgm:cxn modelId="{E18F2C17-6C52-BD4D-8EB2-C45015C61F8A}" type="presParOf" srcId="{60B22E7E-6A07-A446-8519-548C71E018DE}" destId="{971628B6-DED0-A84D-9118-194147323E55}" srcOrd="7" destOrd="0" presId="urn:microsoft.com/office/officeart/2005/8/layout/matrix1"/>
    <dgm:cxn modelId="{854DC9BF-DA4B-7846-83DD-E33E1AA6489D}" type="presParOf" srcId="{C581529F-9029-4144-9652-E9BB5124475D}" destId="{B1B37CB7-BC36-DD44-8FAE-6CC0CCB7E97B}"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58CA10-B675-F84F-9BBD-C4E9AA93F7CD}"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50ABEF74-04B5-7048-AA94-7FED955A559C}">
      <dgm:prSet phldrT="[Text]"/>
      <dgm:spPr/>
      <dgm:t>
        <a:bodyPr/>
        <a:lstStyle/>
        <a:p>
          <a:r>
            <a:rPr lang="en-US" dirty="0"/>
            <a:t>R</a:t>
          </a:r>
          <a:r>
            <a:rPr lang="en-AE" dirty="0"/>
            <a:t>otator cuff Pathology: 16.9 % of asymptomatic subject Yamamoto et al (2010) </a:t>
          </a:r>
          <a:endParaRPr lang="en-US" dirty="0"/>
        </a:p>
      </dgm:t>
    </dgm:pt>
    <dgm:pt modelId="{D4A7A3C4-281F-A443-9BFE-BC1587046E60}" type="parTrans" cxnId="{02E4BBFB-3CD9-A447-BD56-1C11820C8384}">
      <dgm:prSet/>
      <dgm:spPr/>
      <dgm:t>
        <a:bodyPr/>
        <a:lstStyle/>
        <a:p>
          <a:endParaRPr lang="en-US"/>
        </a:p>
      </dgm:t>
    </dgm:pt>
    <dgm:pt modelId="{17E69F2C-396C-054B-874D-0A3BCA4EF109}" type="sibTrans" cxnId="{02E4BBFB-3CD9-A447-BD56-1C11820C8384}">
      <dgm:prSet/>
      <dgm:spPr/>
      <dgm:t>
        <a:bodyPr/>
        <a:lstStyle/>
        <a:p>
          <a:endParaRPr lang="en-US"/>
        </a:p>
      </dgm:t>
    </dgm:pt>
    <dgm:pt modelId="{BB70FE94-C168-324D-83F6-329CC635F6C5}">
      <dgm:prSet phldrT="[Text]"/>
      <dgm:spPr/>
      <dgm:t>
        <a:bodyPr/>
        <a:lstStyle/>
        <a:p>
          <a:r>
            <a:rPr lang="en-US" dirty="0"/>
            <a:t>Shoulder pathology in 19 asymptomatic baseball pitchers: 68% (tendinopathy, partial thickness tendon tear of the supraspinatus, and acromioclavicular joint osteoarthritis, </a:t>
          </a:r>
          <a:r>
            <a:rPr lang="en-US"/>
            <a:t>respectively </a:t>
          </a:r>
        </a:p>
        <a:p>
          <a:r>
            <a:rPr lang="en-AE"/>
            <a:t>Del Grande  et al 2015)</a:t>
          </a:r>
          <a:endParaRPr lang="en-US" dirty="0"/>
        </a:p>
      </dgm:t>
    </dgm:pt>
    <dgm:pt modelId="{01B8DF92-DCCF-834E-943C-B8C7771E94D5}" type="parTrans" cxnId="{256D31F1-297E-444E-B48A-FF575F4CF495}">
      <dgm:prSet/>
      <dgm:spPr/>
      <dgm:t>
        <a:bodyPr/>
        <a:lstStyle/>
        <a:p>
          <a:endParaRPr lang="en-US"/>
        </a:p>
      </dgm:t>
    </dgm:pt>
    <dgm:pt modelId="{879C9D57-30AC-2C49-91AD-3293C44224C4}" type="sibTrans" cxnId="{256D31F1-297E-444E-B48A-FF575F4CF495}">
      <dgm:prSet/>
      <dgm:spPr/>
      <dgm:t>
        <a:bodyPr/>
        <a:lstStyle/>
        <a:p>
          <a:endParaRPr lang="en-US"/>
        </a:p>
      </dgm:t>
    </dgm:pt>
    <dgm:pt modelId="{7BD38B28-4315-9F4E-942F-DE4B5E4278A6}">
      <dgm:prSet phldrT="[Text]"/>
      <dgm:spPr/>
      <dgm:t>
        <a:bodyPr/>
        <a:lstStyle/>
        <a:p>
          <a:pPr rtl="0"/>
          <a:r>
            <a:rPr lang="en-US" dirty="0"/>
            <a:t>Images in other Musculoskeletal conditions</a:t>
          </a:r>
        </a:p>
      </dgm:t>
    </dgm:pt>
    <dgm:pt modelId="{C4F7BD52-1FE4-8D4D-A872-152AC542AFB5}" type="sibTrans" cxnId="{5E9792A3-7003-3B4D-9713-AECF26A53E99}">
      <dgm:prSet/>
      <dgm:spPr/>
      <dgm:t>
        <a:bodyPr/>
        <a:lstStyle/>
        <a:p>
          <a:endParaRPr lang="en-US"/>
        </a:p>
      </dgm:t>
    </dgm:pt>
    <dgm:pt modelId="{8F0CE221-57C7-3040-BC3D-A6747070D3F7}" type="parTrans" cxnId="{5E9792A3-7003-3B4D-9713-AECF26A53E99}">
      <dgm:prSet/>
      <dgm:spPr/>
      <dgm:t>
        <a:bodyPr/>
        <a:lstStyle/>
        <a:p>
          <a:endParaRPr lang="en-US"/>
        </a:p>
      </dgm:t>
    </dgm:pt>
    <dgm:pt modelId="{A2EF5C4E-820E-5349-A2C1-20F075801131}" type="pres">
      <dgm:prSet presAssocID="{7558CA10-B675-F84F-9BBD-C4E9AA93F7CD}" presName="diagram" presStyleCnt="0">
        <dgm:presLayoutVars>
          <dgm:dir/>
          <dgm:resizeHandles val="exact"/>
        </dgm:presLayoutVars>
      </dgm:prSet>
      <dgm:spPr/>
      <dgm:t>
        <a:bodyPr/>
        <a:lstStyle/>
        <a:p>
          <a:endParaRPr lang="en-US"/>
        </a:p>
      </dgm:t>
    </dgm:pt>
    <dgm:pt modelId="{E6244C1F-2844-BA41-96D9-EE8808278856}" type="pres">
      <dgm:prSet presAssocID="{7BD38B28-4315-9F4E-942F-DE4B5E4278A6}" presName="node" presStyleLbl="node1" presStyleIdx="0" presStyleCnt="3" custScaleX="110130">
        <dgm:presLayoutVars>
          <dgm:bulletEnabled val="1"/>
        </dgm:presLayoutVars>
      </dgm:prSet>
      <dgm:spPr/>
      <dgm:t>
        <a:bodyPr/>
        <a:lstStyle/>
        <a:p>
          <a:endParaRPr lang="en-US"/>
        </a:p>
      </dgm:t>
    </dgm:pt>
    <dgm:pt modelId="{43AC3150-6AE2-7B41-95AC-91D75314FBAA}" type="pres">
      <dgm:prSet presAssocID="{C4F7BD52-1FE4-8D4D-A872-152AC542AFB5}" presName="sibTrans" presStyleCnt="0"/>
      <dgm:spPr/>
    </dgm:pt>
    <dgm:pt modelId="{EF5D6FCE-DAEE-EE40-B95C-0B980CCC4604}" type="pres">
      <dgm:prSet presAssocID="{50ABEF74-04B5-7048-AA94-7FED955A559C}" presName="node" presStyleLbl="node1" presStyleIdx="1" presStyleCnt="3">
        <dgm:presLayoutVars>
          <dgm:bulletEnabled val="1"/>
        </dgm:presLayoutVars>
      </dgm:prSet>
      <dgm:spPr/>
      <dgm:t>
        <a:bodyPr/>
        <a:lstStyle/>
        <a:p>
          <a:endParaRPr lang="en-US"/>
        </a:p>
      </dgm:t>
    </dgm:pt>
    <dgm:pt modelId="{5CE14B72-CFDC-AB46-950B-81EC7C7D4EEA}" type="pres">
      <dgm:prSet presAssocID="{17E69F2C-396C-054B-874D-0A3BCA4EF109}" presName="sibTrans" presStyleCnt="0"/>
      <dgm:spPr/>
    </dgm:pt>
    <dgm:pt modelId="{BE4813BF-A76C-4D4C-A3AD-7CCF9B2F41A2}" type="pres">
      <dgm:prSet presAssocID="{BB70FE94-C168-324D-83F6-329CC635F6C5}" presName="node" presStyleLbl="node1" presStyleIdx="2" presStyleCnt="3" custScaleX="164799" custScaleY="153177">
        <dgm:presLayoutVars>
          <dgm:bulletEnabled val="1"/>
        </dgm:presLayoutVars>
      </dgm:prSet>
      <dgm:spPr/>
      <dgm:t>
        <a:bodyPr/>
        <a:lstStyle/>
        <a:p>
          <a:endParaRPr lang="en-US"/>
        </a:p>
      </dgm:t>
    </dgm:pt>
  </dgm:ptLst>
  <dgm:cxnLst>
    <dgm:cxn modelId="{A1EF809A-E0A7-A94F-8DC5-2E23B1790554}" type="presOf" srcId="{BB70FE94-C168-324D-83F6-329CC635F6C5}" destId="{BE4813BF-A76C-4D4C-A3AD-7CCF9B2F41A2}" srcOrd="0" destOrd="0" presId="urn:microsoft.com/office/officeart/2005/8/layout/default"/>
    <dgm:cxn modelId="{02E4BBFB-3CD9-A447-BD56-1C11820C8384}" srcId="{7558CA10-B675-F84F-9BBD-C4E9AA93F7CD}" destId="{50ABEF74-04B5-7048-AA94-7FED955A559C}" srcOrd="1" destOrd="0" parTransId="{D4A7A3C4-281F-A443-9BFE-BC1587046E60}" sibTransId="{17E69F2C-396C-054B-874D-0A3BCA4EF109}"/>
    <dgm:cxn modelId="{256D31F1-297E-444E-B48A-FF575F4CF495}" srcId="{7558CA10-B675-F84F-9BBD-C4E9AA93F7CD}" destId="{BB70FE94-C168-324D-83F6-329CC635F6C5}" srcOrd="2" destOrd="0" parTransId="{01B8DF92-DCCF-834E-943C-B8C7771E94D5}" sibTransId="{879C9D57-30AC-2C49-91AD-3293C44224C4}"/>
    <dgm:cxn modelId="{52B18183-9703-134F-BB0A-8362644B8A2F}" type="presOf" srcId="{7BD38B28-4315-9F4E-942F-DE4B5E4278A6}" destId="{E6244C1F-2844-BA41-96D9-EE8808278856}" srcOrd="0" destOrd="0" presId="urn:microsoft.com/office/officeart/2005/8/layout/default"/>
    <dgm:cxn modelId="{5E9792A3-7003-3B4D-9713-AECF26A53E99}" srcId="{7558CA10-B675-F84F-9BBD-C4E9AA93F7CD}" destId="{7BD38B28-4315-9F4E-942F-DE4B5E4278A6}" srcOrd="0" destOrd="0" parTransId="{8F0CE221-57C7-3040-BC3D-A6747070D3F7}" sibTransId="{C4F7BD52-1FE4-8D4D-A872-152AC542AFB5}"/>
    <dgm:cxn modelId="{08A51687-3B75-4041-84E8-FFC2CC545874}" type="presOf" srcId="{7558CA10-B675-F84F-9BBD-C4E9AA93F7CD}" destId="{A2EF5C4E-820E-5349-A2C1-20F075801131}" srcOrd="0" destOrd="0" presId="urn:microsoft.com/office/officeart/2005/8/layout/default"/>
    <dgm:cxn modelId="{ED54AD31-52C9-9140-94E0-8F62FAF0C436}" type="presOf" srcId="{50ABEF74-04B5-7048-AA94-7FED955A559C}" destId="{EF5D6FCE-DAEE-EE40-B95C-0B980CCC4604}" srcOrd="0" destOrd="0" presId="urn:microsoft.com/office/officeart/2005/8/layout/default"/>
    <dgm:cxn modelId="{F52D1A71-F3E7-4E46-B8AC-B68E03EFC0C9}" type="presParOf" srcId="{A2EF5C4E-820E-5349-A2C1-20F075801131}" destId="{E6244C1F-2844-BA41-96D9-EE8808278856}" srcOrd="0" destOrd="0" presId="urn:microsoft.com/office/officeart/2005/8/layout/default"/>
    <dgm:cxn modelId="{4A25C371-6DB9-3F40-816A-E6C683B086A4}" type="presParOf" srcId="{A2EF5C4E-820E-5349-A2C1-20F075801131}" destId="{43AC3150-6AE2-7B41-95AC-91D75314FBAA}" srcOrd="1" destOrd="0" presId="urn:microsoft.com/office/officeart/2005/8/layout/default"/>
    <dgm:cxn modelId="{37747648-6CBE-9644-A6F6-56C4DDEC301C}" type="presParOf" srcId="{A2EF5C4E-820E-5349-A2C1-20F075801131}" destId="{EF5D6FCE-DAEE-EE40-B95C-0B980CCC4604}" srcOrd="2" destOrd="0" presId="urn:microsoft.com/office/officeart/2005/8/layout/default"/>
    <dgm:cxn modelId="{8AF09145-02E2-9745-BB87-D67D9046EDFE}" type="presParOf" srcId="{A2EF5C4E-820E-5349-A2C1-20F075801131}" destId="{5CE14B72-CFDC-AB46-950B-81EC7C7D4EEA}" srcOrd="3" destOrd="0" presId="urn:microsoft.com/office/officeart/2005/8/layout/default"/>
    <dgm:cxn modelId="{E579E24C-80EF-0145-87C4-812A5C3EF19F}" type="presParOf" srcId="{A2EF5C4E-820E-5349-A2C1-20F075801131}" destId="{BE4813BF-A76C-4D4C-A3AD-7CCF9B2F41A2}"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E33E242-FD4A-E04C-ADBF-C46B7F95C5EB}"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8C6D03E1-D728-2241-9590-23705CE7C417}">
      <dgm:prSet phldrT="[Text]" custT="1"/>
      <dgm:spPr/>
      <dgm:t>
        <a:bodyPr/>
        <a:lstStyle/>
        <a:p>
          <a:r>
            <a:rPr lang="en-AE" sz="3200" dirty="0"/>
            <a:t>Sihovonen et al (2018) showed APM versus placebo no significant difference </a:t>
          </a:r>
          <a:endParaRPr lang="en-US" sz="3200" dirty="0"/>
        </a:p>
      </dgm:t>
    </dgm:pt>
    <dgm:pt modelId="{4DA76F14-FE3D-C149-9824-EC514909B7DE}" type="parTrans" cxnId="{58D8128B-E421-D947-9630-EDFB03E28AB1}">
      <dgm:prSet/>
      <dgm:spPr/>
      <dgm:t>
        <a:bodyPr/>
        <a:lstStyle/>
        <a:p>
          <a:endParaRPr lang="en-US"/>
        </a:p>
      </dgm:t>
    </dgm:pt>
    <dgm:pt modelId="{0E2E598E-89C7-454C-AC46-632569250A1F}" type="sibTrans" cxnId="{58D8128B-E421-D947-9630-EDFB03E28AB1}">
      <dgm:prSet/>
      <dgm:spPr/>
      <dgm:t>
        <a:bodyPr/>
        <a:lstStyle/>
        <a:p>
          <a:endParaRPr lang="en-US"/>
        </a:p>
      </dgm:t>
    </dgm:pt>
    <dgm:pt modelId="{C25D1C59-E875-A048-AE69-0B736D870493}">
      <dgm:prSet phldrT="[Text]" custT="1"/>
      <dgm:spPr/>
      <dgm:t>
        <a:bodyPr/>
        <a:lstStyle/>
        <a:p>
          <a:r>
            <a:rPr lang="en-AE" sz="3200" dirty="0"/>
            <a:t>Katz et al (2013) no significant differene outcome measure</a:t>
          </a:r>
          <a:endParaRPr lang="en-US" sz="3200" dirty="0"/>
        </a:p>
      </dgm:t>
    </dgm:pt>
    <dgm:pt modelId="{8FC721AA-1C7F-6C42-BB38-5BF93C51F3AD}" type="parTrans" cxnId="{8DFB2445-534F-D542-B33B-313D7BD06A69}">
      <dgm:prSet/>
      <dgm:spPr/>
      <dgm:t>
        <a:bodyPr/>
        <a:lstStyle/>
        <a:p>
          <a:endParaRPr lang="en-US"/>
        </a:p>
      </dgm:t>
    </dgm:pt>
    <dgm:pt modelId="{DE0FF4FE-9FB5-1F44-93BB-EFEF140E8207}" type="sibTrans" cxnId="{8DFB2445-534F-D542-B33B-313D7BD06A69}">
      <dgm:prSet/>
      <dgm:spPr/>
      <dgm:t>
        <a:bodyPr/>
        <a:lstStyle/>
        <a:p>
          <a:endParaRPr lang="en-US"/>
        </a:p>
      </dgm:t>
    </dgm:pt>
    <dgm:pt modelId="{488D5D89-074B-2645-BBF8-05C46FCD32BE}">
      <dgm:prSet phldrT="[Text]" custT="1"/>
      <dgm:spPr/>
      <dgm:t>
        <a:bodyPr/>
        <a:lstStyle/>
        <a:p>
          <a:r>
            <a:rPr lang="en-AE" sz="3200" dirty="0"/>
            <a:t>De Graaf  et l (2018) PT is  Cost effectivenss versus APM (QALY) </a:t>
          </a:r>
          <a:endParaRPr lang="en-US" sz="3200" dirty="0"/>
        </a:p>
      </dgm:t>
    </dgm:pt>
    <dgm:pt modelId="{5B29AF43-22A7-EF4D-82CB-F98801337C98}" type="parTrans" cxnId="{7DFC8B91-4C8F-D048-B95D-6960B88783E6}">
      <dgm:prSet/>
      <dgm:spPr/>
      <dgm:t>
        <a:bodyPr/>
        <a:lstStyle/>
        <a:p>
          <a:endParaRPr lang="en-US"/>
        </a:p>
      </dgm:t>
    </dgm:pt>
    <dgm:pt modelId="{867C6303-4BC6-214C-AFBA-5F8AC2EFA096}" type="sibTrans" cxnId="{7DFC8B91-4C8F-D048-B95D-6960B88783E6}">
      <dgm:prSet/>
      <dgm:spPr/>
      <dgm:t>
        <a:bodyPr/>
        <a:lstStyle/>
        <a:p>
          <a:endParaRPr lang="en-US"/>
        </a:p>
      </dgm:t>
    </dgm:pt>
    <dgm:pt modelId="{D61E5EAA-CEDE-534C-863F-B526FAF8DF7E}" type="pres">
      <dgm:prSet presAssocID="{9E33E242-FD4A-E04C-ADBF-C46B7F95C5EB}" presName="linear" presStyleCnt="0">
        <dgm:presLayoutVars>
          <dgm:animLvl val="lvl"/>
          <dgm:resizeHandles val="exact"/>
        </dgm:presLayoutVars>
      </dgm:prSet>
      <dgm:spPr/>
      <dgm:t>
        <a:bodyPr/>
        <a:lstStyle/>
        <a:p>
          <a:endParaRPr lang="en-US"/>
        </a:p>
      </dgm:t>
    </dgm:pt>
    <dgm:pt modelId="{76FDF78B-233C-3141-AB66-71EAFCA7E123}" type="pres">
      <dgm:prSet presAssocID="{8C6D03E1-D728-2241-9590-23705CE7C417}" presName="parentText" presStyleLbl="node1" presStyleIdx="0" presStyleCnt="3" custLinFactNeighborX="0" custLinFactNeighborY="82744">
        <dgm:presLayoutVars>
          <dgm:chMax val="0"/>
          <dgm:bulletEnabled val="1"/>
        </dgm:presLayoutVars>
      </dgm:prSet>
      <dgm:spPr/>
      <dgm:t>
        <a:bodyPr/>
        <a:lstStyle/>
        <a:p>
          <a:endParaRPr lang="en-US"/>
        </a:p>
      </dgm:t>
    </dgm:pt>
    <dgm:pt modelId="{18648F3F-031A-3D44-A1FF-73D392717B8F}" type="pres">
      <dgm:prSet presAssocID="{0E2E598E-89C7-454C-AC46-632569250A1F}" presName="spacer" presStyleCnt="0"/>
      <dgm:spPr/>
    </dgm:pt>
    <dgm:pt modelId="{F932BE41-7E67-3148-AB1B-368C3727E7AC}" type="pres">
      <dgm:prSet presAssocID="{C25D1C59-E875-A048-AE69-0B736D870493}" presName="parentText" presStyleLbl="node1" presStyleIdx="1" presStyleCnt="3">
        <dgm:presLayoutVars>
          <dgm:chMax val="0"/>
          <dgm:bulletEnabled val="1"/>
        </dgm:presLayoutVars>
      </dgm:prSet>
      <dgm:spPr/>
      <dgm:t>
        <a:bodyPr/>
        <a:lstStyle/>
        <a:p>
          <a:endParaRPr lang="en-US"/>
        </a:p>
      </dgm:t>
    </dgm:pt>
    <dgm:pt modelId="{2870A635-53C6-D040-B618-D7F61FBBE71C}" type="pres">
      <dgm:prSet presAssocID="{DE0FF4FE-9FB5-1F44-93BB-EFEF140E8207}" presName="spacer" presStyleCnt="0"/>
      <dgm:spPr/>
    </dgm:pt>
    <dgm:pt modelId="{844E4BF1-9AE2-3545-B3E8-87F2C4D5DADF}" type="pres">
      <dgm:prSet presAssocID="{488D5D89-074B-2645-BBF8-05C46FCD32BE}" presName="parentText" presStyleLbl="node1" presStyleIdx="2" presStyleCnt="3" custLinFactNeighborX="0" custLinFactNeighborY="-94565">
        <dgm:presLayoutVars>
          <dgm:chMax val="0"/>
          <dgm:bulletEnabled val="1"/>
        </dgm:presLayoutVars>
      </dgm:prSet>
      <dgm:spPr/>
      <dgm:t>
        <a:bodyPr/>
        <a:lstStyle/>
        <a:p>
          <a:endParaRPr lang="en-US"/>
        </a:p>
      </dgm:t>
    </dgm:pt>
  </dgm:ptLst>
  <dgm:cxnLst>
    <dgm:cxn modelId="{7DFC8B91-4C8F-D048-B95D-6960B88783E6}" srcId="{9E33E242-FD4A-E04C-ADBF-C46B7F95C5EB}" destId="{488D5D89-074B-2645-BBF8-05C46FCD32BE}" srcOrd="2" destOrd="0" parTransId="{5B29AF43-22A7-EF4D-82CB-F98801337C98}" sibTransId="{867C6303-4BC6-214C-AFBA-5F8AC2EFA096}"/>
    <dgm:cxn modelId="{53720E98-78CA-134C-8350-12BC104D75FE}" type="presOf" srcId="{8C6D03E1-D728-2241-9590-23705CE7C417}" destId="{76FDF78B-233C-3141-AB66-71EAFCA7E123}" srcOrd="0" destOrd="0" presId="urn:microsoft.com/office/officeart/2005/8/layout/vList2"/>
    <dgm:cxn modelId="{B4481BA4-DB5A-0048-894F-4C3B4ADBAC4F}" type="presOf" srcId="{C25D1C59-E875-A048-AE69-0B736D870493}" destId="{F932BE41-7E67-3148-AB1B-368C3727E7AC}" srcOrd="0" destOrd="0" presId="urn:microsoft.com/office/officeart/2005/8/layout/vList2"/>
    <dgm:cxn modelId="{8DFB2445-534F-D542-B33B-313D7BD06A69}" srcId="{9E33E242-FD4A-E04C-ADBF-C46B7F95C5EB}" destId="{C25D1C59-E875-A048-AE69-0B736D870493}" srcOrd="1" destOrd="0" parTransId="{8FC721AA-1C7F-6C42-BB38-5BF93C51F3AD}" sibTransId="{DE0FF4FE-9FB5-1F44-93BB-EFEF140E8207}"/>
    <dgm:cxn modelId="{58D8128B-E421-D947-9630-EDFB03E28AB1}" srcId="{9E33E242-FD4A-E04C-ADBF-C46B7F95C5EB}" destId="{8C6D03E1-D728-2241-9590-23705CE7C417}" srcOrd="0" destOrd="0" parTransId="{4DA76F14-FE3D-C149-9824-EC514909B7DE}" sibTransId="{0E2E598E-89C7-454C-AC46-632569250A1F}"/>
    <dgm:cxn modelId="{DAF1C27D-4E8C-BD43-8115-E87292B1CA0F}" type="presOf" srcId="{488D5D89-074B-2645-BBF8-05C46FCD32BE}" destId="{844E4BF1-9AE2-3545-B3E8-87F2C4D5DADF}" srcOrd="0" destOrd="0" presId="urn:microsoft.com/office/officeart/2005/8/layout/vList2"/>
    <dgm:cxn modelId="{83DA6DFF-ED0D-4D4C-BAC3-71881865CDF4}" type="presOf" srcId="{9E33E242-FD4A-E04C-ADBF-C46B7F95C5EB}" destId="{D61E5EAA-CEDE-534C-863F-B526FAF8DF7E}" srcOrd="0" destOrd="0" presId="urn:microsoft.com/office/officeart/2005/8/layout/vList2"/>
    <dgm:cxn modelId="{30554B93-F5C1-9745-9788-94785DB9C479}" type="presParOf" srcId="{D61E5EAA-CEDE-534C-863F-B526FAF8DF7E}" destId="{76FDF78B-233C-3141-AB66-71EAFCA7E123}" srcOrd="0" destOrd="0" presId="urn:microsoft.com/office/officeart/2005/8/layout/vList2"/>
    <dgm:cxn modelId="{2BC1A60A-64BC-924A-9578-E1F26285C2B5}" type="presParOf" srcId="{D61E5EAA-CEDE-534C-863F-B526FAF8DF7E}" destId="{18648F3F-031A-3D44-A1FF-73D392717B8F}" srcOrd="1" destOrd="0" presId="urn:microsoft.com/office/officeart/2005/8/layout/vList2"/>
    <dgm:cxn modelId="{8C01D71E-3D42-F74E-B28A-1D53A5A59364}" type="presParOf" srcId="{D61E5EAA-CEDE-534C-863F-B526FAF8DF7E}" destId="{F932BE41-7E67-3148-AB1B-368C3727E7AC}" srcOrd="2" destOrd="0" presId="urn:microsoft.com/office/officeart/2005/8/layout/vList2"/>
    <dgm:cxn modelId="{995F1E75-6955-E340-B34D-632D21A3556B}" type="presParOf" srcId="{D61E5EAA-CEDE-534C-863F-B526FAF8DF7E}" destId="{2870A635-53C6-D040-B618-D7F61FBBE71C}" srcOrd="3" destOrd="0" presId="urn:microsoft.com/office/officeart/2005/8/layout/vList2"/>
    <dgm:cxn modelId="{4D43E81E-A0CE-8B40-A5AE-0D0C2DD05F3E}" type="presParOf" srcId="{D61E5EAA-CEDE-534C-863F-B526FAF8DF7E}" destId="{844E4BF1-9AE2-3545-B3E8-87F2C4D5DAD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1C5DEAC-9A12-AF41-B9A1-D07E2689E4DC}"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806CB529-4C90-9E43-8C83-36F66A4C4C1E}">
      <dgm:prSet phldrT="[Text]"/>
      <dgm:spPr/>
      <dgm:t>
        <a:bodyPr/>
        <a:lstStyle/>
        <a:p>
          <a:pPr rtl="0"/>
          <a:r>
            <a:rPr lang="en-US" dirty="0"/>
            <a:t>Impact of PT on Opioid in LBP patient </a:t>
          </a:r>
        </a:p>
      </dgm:t>
    </dgm:pt>
    <dgm:pt modelId="{11A8B18E-8B5C-334B-987E-4AB0484345D9}" type="parTrans" cxnId="{4A6D9280-5398-B64B-83A3-2D58949282F8}">
      <dgm:prSet/>
      <dgm:spPr/>
      <dgm:t>
        <a:bodyPr/>
        <a:lstStyle/>
        <a:p>
          <a:endParaRPr lang="en-US"/>
        </a:p>
      </dgm:t>
    </dgm:pt>
    <dgm:pt modelId="{F3D75298-64EF-A54A-9F58-B11240FF7145}" type="sibTrans" cxnId="{4A6D9280-5398-B64B-83A3-2D58949282F8}">
      <dgm:prSet/>
      <dgm:spPr/>
      <dgm:t>
        <a:bodyPr/>
        <a:lstStyle/>
        <a:p>
          <a:endParaRPr lang="en-US"/>
        </a:p>
      </dgm:t>
    </dgm:pt>
    <dgm:pt modelId="{EC935EFB-C270-7B4B-8581-3942EE4E7ED0}" type="pres">
      <dgm:prSet presAssocID="{81C5DEAC-9A12-AF41-B9A1-D07E2689E4DC}" presName="linear" presStyleCnt="0">
        <dgm:presLayoutVars>
          <dgm:animLvl val="lvl"/>
          <dgm:resizeHandles val="exact"/>
        </dgm:presLayoutVars>
      </dgm:prSet>
      <dgm:spPr/>
      <dgm:t>
        <a:bodyPr/>
        <a:lstStyle/>
        <a:p>
          <a:endParaRPr lang="en-US"/>
        </a:p>
      </dgm:t>
    </dgm:pt>
    <dgm:pt modelId="{9D9AB0BF-F47A-B94C-A44C-F21D532BB159}" type="pres">
      <dgm:prSet presAssocID="{806CB529-4C90-9E43-8C83-36F66A4C4C1E}" presName="parentText" presStyleLbl="node1" presStyleIdx="0" presStyleCnt="1" custScaleY="107376" custLinFactY="-47339" custLinFactNeighborY="-100000">
        <dgm:presLayoutVars>
          <dgm:chMax val="0"/>
          <dgm:bulletEnabled val="1"/>
        </dgm:presLayoutVars>
      </dgm:prSet>
      <dgm:spPr/>
      <dgm:t>
        <a:bodyPr/>
        <a:lstStyle/>
        <a:p>
          <a:endParaRPr lang="en-US"/>
        </a:p>
      </dgm:t>
    </dgm:pt>
  </dgm:ptLst>
  <dgm:cxnLst>
    <dgm:cxn modelId="{696C0C02-DF59-4F4A-9337-BE682A05A6E9}" type="presOf" srcId="{806CB529-4C90-9E43-8C83-36F66A4C4C1E}" destId="{9D9AB0BF-F47A-B94C-A44C-F21D532BB159}" srcOrd="0" destOrd="0" presId="urn:microsoft.com/office/officeart/2005/8/layout/vList2"/>
    <dgm:cxn modelId="{A59CBF05-36AF-564E-B9CD-9EFABB080FD9}" type="presOf" srcId="{81C5DEAC-9A12-AF41-B9A1-D07E2689E4DC}" destId="{EC935EFB-C270-7B4B-8581-3942EE4E7ED0}" srcOrd="0" destOrd="0" presId="urn:microsoft.com/office/officeart/2005/8/layout/vList2"/>
    <dgm:cxn modelId="{4A6D9280-5398-B64B-83A3-2D58949282F8}" srcId="{81C5DEAC-9A12-AF41-B9A1-D07E2689E4DC}" destId="{806CB529-4C90-9E43-8C83-36F66A4C4C1E}" srcOrd="0" destOrd="0" parTransId="{11A8B18E-8B5C-334B-987E-4AB0484345D9}" sibTransId="{F3D75298-64EF-A54A-9F58-B11240FF7145}"/>
    <dgm:cxn modelId="{E26343B6-53BD-7D4C-8038-A4907BF54DE0}" type="presParOf" srcId="{EC935EFB-C270-7B4B-8581-3942EE4E7ED0}" destId="{9D9AB0BF-F47A-B94C-A44C-F21D532BB15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DD1E599-B8BF-DD4C-8C9E-C440FCE2BED5}"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DEC2361F-FEFF-A044-A9E4-1222D072B49F}">
      <dgm:prSet phldrT="[Text]"/>
      <dgm:spPr/>
      <dgm:t>
        <a:bodyPr/>
        <a:lstStyle/>
        <a:p>
          <a:pPr algn="ctr" rtl="0"/>
          <a:r>
            <a:rPr lang="en-US" dirty="0"/>
            <a:t>ACLR: 20-25 session</a:t>
          </a:r>
        </a:p>
      </dgm:t>
    </dgm:pt>
    <dgm:pt modelId="{31BE8541-3294-2549-B411-6156E9651BA1}" type="parTrans" cxnId="{F9893F3A-8FAD-CF4A-84E5-F76C3D44DA64}">
      <dgm:prSet/>
      <dgm:spPr/>
      <dgm:t>
        <a:bodyPr/>
        <a:lstStyle/>
        <a:p>
          <a:endParaRPr lang="en-US"/>
        </a:p>
      </dgm:t>
    </dgm:pt>
    <dgm:pt modelId="{12E0B0A2-86EF-0E47-A01F-1CA118C29962}" type="sibTrans" cxnId="{F9893F3A-8FAD-CF4A-84E5-F76C3D44DA64}">
      <dgm:prSet/>
      <dgm:spPr/>
      <dgm:t>
        <a:bodyPr/>
        <a:lstStyle/>
        <a:p>
          <a:endParaRPr lang="en-US"/>
        </a:p>
      </dgm:t>
    </dgm:pt>
    <dgm:pt modelId="{1DEEBB69-9D3E-EA4E-B1BB-B1BF97F62595}">
      <dgm:prSet phldrT="[Text]"/>
      <dgm:spPr/>
      <dgm:t>
        <a:bodyPr/>
        <a:lstStyle/>
        <a:p>
          <a:r>
            <a:rPr lang="en-AE" dirty="0"/>
            <a:t> Pre-op Physiotherapy contribute significatly to ACLR success </a:t>
          </a:r>
          <a:endParaRPr lang="en-US" dirty="0"/>
        </a:p>
      </dgm:t>
    </dgm:pt>
    <dgm:pt modelId="{2702580D-6361-A84D-A2FD-8DF25678BA88}" type="parTrans" cxnId="{595E1C2E-A88E-F948-BA58-5886807F3632}">
      <dgm:prSet/>
      <dgm:spPr/>
      <dgm:t>
        <a:bodyPr/>
        <a:lstStyle/>
        <a:p>
          <a:endParaRPr lang="en-US"/>
        </a:p>
      </dgm:t>
    </dgm:pt>
    <dgm:pt modelId="{97A93B73-A456-5A4C-977B-2FFC7BCA0B75}" type="sibTrans" cxnId="{595E1C2E-A88E-F948-BA58-5886807F3632}">
      <dgm:prSet/>
      <dgm:spPr/>
      <dgm:t>
        <a:bodyPr/>
        <a:lstStyle/>
        <a:p>
          <a:endParaRPr lang="en-US"/>
        </a:p>
      </dgm:t>
    </dgm:pt>
    <dgm:pt modelId="{B87F5A6A-3FD9-794B-BD1A-23276ACC9303}">
      <dgm:prSet phldrT="[Text]"/>
      <dgm:spPr/>
      <dgm:t>
        <a:bodyPr/>
        <a:lstStyle/>
        <a:p>
          <a:r>
            <a:rPr lang="en-AE" dirty="0"/>
            <a:t>RCR Protocol: around 20 session in 4-6 month</a:t>
          </a:r>
          <a:endParaRPr lang="en-US" dirty="0"/>
        </a:p>
      </dgm:t>
    </dgm:pt>
    <dgm:pt modelId="{D3A447C6-4CA1-AC45-9958-2B9F0B7D6DE3}" type="parTrans" cxnId="{946C14D5-5CA6-8D49-9C51-833C20942C20}">
      <dgm:prSet/>
      <dgm:spPr/>
      <dgm:t>
        <a:bodyPr/>
        <a:lstStyle/>
        <a:p>
          <a:endParaRPr lang="en-US"/>
        </a:p>
      </dgm:t>
    </dgm:pt>
    <dgm:pt modelId="{A3DF1CE8-4FD6-9A44-8CDB-6BCFDC3837D1}" type="sibTrans" cxnId="{946C14D5-5CA6-8D49-9C51-833C20942C20}">
      <dgm:prSet/>
      <dgm:spPr/>
      <dgm:t>
        <a:bodyPr/>
        <a:lstStyle/>
        <a:p>
          <a:endParaRPr lang="en-US"/>
        </a:p>
      </dgm:t>
    </dgm:pt>
    <dgm:pt modelId="{C3EBCFDE-331E-B94F-934A-69EDF5328C63}">
      <dgm:prSet phldrT="[Text]"/>
      <dgm:spPr/>
      <dgm:t>
        <a:bodyPr/>
        <a:lstStyle/>
        <a:p>
          <a:pPr rtl="0"/>
          <a:r>
            <a:rPr lang="en-US" b="1" dirty="0">
              <a:solidFill>
                <a:srgbClr val="C00000"/>
              </a:solidFill>
            </a:rPr>
            <a:t>Current practice: 12-15 sessions per diagnosis ???</a:t>
          </a:r>
        </a:p>
      </dgm:t>
    </dgm:pt>
    <dgm:pt modelId="{E196A1F7-769A-044D-B6B4-3E63FEBE4877}" type="parTrans" cxnId="{52738F58-1277-FE4E-B9C4-8FA6959C29D1}">
      <dgm:prSet/>
      <dgm:spPr/>
      <dgm:t>
        <a:bodyPr/>
        <a:lstStyle/>
        <a:p>
          <a:endParaRPr lang="en-US"/>
        </a:p>
      </dgm:t>
    </dgm:pt>
    <dgm:pt modelId="{08DE32EB-7565-B14E-B2B0-86A1FCB647A5}" type="sibTrans" cxnId="{52738F58-1277-FE4E-B9C4-8FA6959C29D1}">
      <dgm:prSet/>
      <dgm:spPr/>
      <dgm:t>
        <a:bodyPr/>
        <a:lstStyle/>
        <a:p>
          <a:endParaRPr lang="en-US"/>
        </a:p>
      </dgm:t>
    </dgm:pt>
    <dgm:pt modelId="{1769F33F-581B-0640-809B-D88DCAB190DC}">
      <dgm:prSet/>
      <dgm:spPr/>
      <dgm:t>
        <a:bodyPr/>
        <a:lstStyle/>
        <a:p>
          <a:pPr rtl="0"/>
          <a:r>
            <a:rPr lang="en-AE" dirty="0"/>
            <a:t> ACLR protocol  extends up to 9/12 in sport (assist in reducing the risk of ACL rupture (ACLR rupture 30%)</a:t>
          </a:r>
        </a:p>
      </dgm:t>
    </dgm:pt>
    <dgm:pt modelId="{2843A084-46BD-6442-9790-F729EEDF4F0C}" type="parTrans" cxnId="{88914302-06B9-BD47-8617-C5EC0B57EF5B}">
      <dgm:prSet/>
      <dgm:spPr/>
      <dgm:t>
        <a:bodyPr/>
        <a:lstStyle/>
        <a:p>
          <a:endParaRPr lang="en-US"/>
        </a:p>
      </dgm:t>
    </dgm:pt>
    <dgm:pt modelId="{891169E7-384A-E743-A85E-AA6602BE8C94}" type="sibTrans" cxnId="{88914302-06B9-BD47-8617-C5EC0B57EF5B}">
      <dgm:prSet/>
      <dgm:spPr/>
      <dgm:t>
        <a:bodyPr/>
        <a:lstStyle/>
        <a:p>
          <a:endParaRPr lang="en-US"/>
        </a:p>
      </dgm:t>
    </dgm:pt>
    <dgm:pt modelId="{CAC4FD8C-7D06-D640-91A0-6FEBE848B7F8}" type="pres">
      <dgm:prSet presAssocID="{FDD1E599-B8BF-DD4C-8C9E-C440FCE2BED5}" presName="linear" presStyleCnt="0">
        <dgm:presLayoutVars>
          <dgm:animLvl val="lvl"/>
          <dgm:resizeHandles val="exact"/>
        </dgm:presLayoutVars>
      </dgm:prSet>
      <dgm:spPr/>
      <dgm:t>
        <a:bodyPr/>
        <a:lstStyle/>
        <a:p>
          <a:endParaRPr lang="en-US"/>
        </a:p>
      </dgm:t>
    </dgm:pt>
    <dgm:pt modelId="{C315D16A-3403-0B47-9E80-3F092CEB6305}" type="pres">
      <dgm:prSet presAssocID="{DEC2361F-FEFF-A044-A9E4-1222D072B49F}" presName="parentText" presStyleLbl="node1" presStyleIdx="0" presStyleCnt="2">
        <dgm:presLayoutVars>
          <dgm:chMax val="0"/>
          <dgm:bulletEnabled val="1"/>
        </dgm:presLayoutVars>
      </dgm:prSet>
      <dgm:spPr/>
      <dgm:t>
        <a:bodyPr/>
        <a:lstStyle/>
        <a:p>
          <a:endParaRPr lang="en-US"/>
        </a:p>
      </dgm:t>
    </dgm:pt>
    <dgm:pt modelId="{E72B3FCC-EBDC-F947-B115-7E80BF4DAE70}" type="pres">
      <dgm:prSet presAssocID="{DEC2361F-FEFF-A044-A9E4-1222D072B49F}" presName="childText" presStyleLbl="revTx" presStyleIdx="0" presStyleCnt="2">
        <dgm:presLayoutVars>
          <dgm:bulletEnabled val="1"/>
        </dgm:presLayoutVars>
      </dgm:prSet>
      <dgm:spPr/>
      <dgm:t>
        <a:bodyPr/>
        <a:lstStyle/>
        <a:p>
          <a:endParaRPr lang="en-US"/>
        </a:p>
      </dgm:t>
    </dgm:pt>
    <dgm:pt modelId="{4A718467-3F78-7249-8E8F-206CD4692883}" type="pres">
      <dgm:prSet presAssocID="{B87F5A6A-3FD9-794B-BD1A-23276ACC9303}" presName="parentText" presStyleLbl="node1" presStyleIdx="1" presStyleCnt="2">
        <dgm:presLayoutVars>
          <dgm:chMax val="0"/>
          <dgm:bulletEnabled val="1"/>
        </dgm:presLayoutVars>
      </dgm:prSet>
      <dgm:spPr/>
      <dgm:t>
        <a:bodyPr/>
        <a:lstStyle/>
        <a:p>
          <a:endParaRPr lang="en-US"/>
        </a:p>
      </dgm:t>
    </dgm:pt>
    <dgm:pt modelId="{61995519-A793-234B-9166-BB96CA422D23}" type="pres">
      <dgm:prSet presAssocID="{B87F5A6A-3FD9-794B-BD1A-23276ACC9303}" presName="childText" presStyleLbl="revTx" presStyleIdx="1" presStyleCnt="2">
        <dgm:presLayoutVars>
          <dgm:bulletEnabled val="1"/>
        </dgm:presLayoutVars>
      </dgm:prSet>
      <dgm:spPr/>
      <dgm:t>
        <a:bodyPr/>
        <a:lstStyle/>
        <a:p>
          <a:endParaRPr lang="en-US"/>
        </a:p>
      </dgm:t>
    </dgm:pt>
  </dgm:ptLst>
  <dgm:cxnLst>
    <dgm:cxn modelId="{AE01D5E6-212D-6745-BE6C-F721DECA1AAA}" type="presOf" srcId="{DEC2361F-FEFF-A044-A9E4-1222D072B49F}" destId="{C315D16A-3403-0B47-9E80-3F092CEB6305}" srcOrd="0" destOrd="0" presId="urn:microsoft.com/office/officeart/2005/8/layout/vList2"/>
    <dgm:cxn modelId="{946C14D5-5CA6-8D49-9C51-833C20942C20}" srcId="{FDD1E599-B8BF-DD4C-8C9E-C440FCE2BED5}" destId="{B87F5A6A-3FD9-794B-BD1A-23276ACC9303}" srcOrd="1" destOrd="0" parTransId="{D3A447C6-4CA1-AC45-9958-2B9F0B7D6DE3}" sibTransId="{A3DF1CE8-4FD6-9A44-8CDB-6BCFDC3837D1}"/>
    <dgm:cxn modelId="{52738F58-1277-FE4E-B9C4-8FA6959C29D1}" srcId="{B87F5A6A-3FD9-794B-BD1A-23276ACC9303}" destId="{C3EBCFDE-331E-B94F-934A-69EDF5328C63}" srcOrd="0" destOrd="0" parTransId="{E196A1F7-769A-044D-B6B4-3E63FEBE4877}" sibTransId="{08DE32EB-7565-B14E-B2B0-86A1FCB647A5}"/>
    <dgm:cxn modelId="{595E1C2E-A88E-F948-BA58-5886807F3632}" srcId="{DEC2361F-FEFF-A044-A9E4-1222D072B49F}" destId="{1DEEBB69-9D3E-EA4E-B1BB-B1BF97F62595}" srcOrd="0" destOrd="0" parTransId="{2702580D-6361-A84D-A2FD-8DF25678BA88}" sibTransId="{97A93B73-A456-5A4C-977B-2FFC7BCA0B75}"/>
    <dgm:cxn modelId="{88914302-06B9-BD47-8617-C5EC0B57EF5B}" srcId="{DEC2361F-FEFF-A044-A9E4-1222D072B49F}" destId="{1769F33F-581B-0640-809B-D88DCAB190DC}" srcOrd="1" destOrd="0" parTransId="{2843A084-46BD-6442-9790-F729EEDF4F0C}" sibTransId="{891169E7-384A-E743-A85E-AA6602BE8C94}"/>
    <dgm:cxn modelId="{D7FCD6C4-A884-0B47-9C00-B8EF4EF836B9}" type="presOf" srcId="{1DEEBB69-9D3E-EA4E-B1BB-B1BF97F62595}" destId="{E72B3FCC-EBDC-F947-B115-7E80BF4DAE70}" srcOrd="0" destOrd="0" presId="urn:microsoft.com/office/officeart/2005/8/layout/vList2"/>
    <dgm:cxn modelId="{C88187E2-04D8-1743-BC33-34127EA5816C}" type="presOf" srcId="{B87F5A6A-3FD9-794B-BD1A-23276ACC9303}" destId="{4A718467-3F78-7249-8E8F-206CD4692883}" srcOrd="0" destOrd="0" presId="urn:microsoft.com/office/officeart/2005/8/layout/vList2"/>
    <dgm:cxn modelId="{5F2F1A96-6451-024A-882C-430D43AC085A}" type="presOf" srcId="{1769F33F-581B-0640-809B-D88DCAB190DC}" destId="{E72B3FCC-EBDC-F947-B115-7E80BF4DAE70}" srcOrd="0" destOrd="1" presId="urn:microsoft.com/office/officeart/2005/8/layout/vList2"/>
    <dgm:cxn modelId="{F4EDA038-8786-1E4F-8C8F-1FB00F515205}" type="presOf" srcId="{C3EBCFDE-331E-B94F-934A-69EDF5328C63}" destId="{61995519-A793-234B-9166-BB96CA422D23}" srcOrd="0" destOrd="0" presId="urn:microsoft.com/office/officeart/2005/8/layout/vList2"/>
    <dgm:cxn modelId="{34CCE08C-E19A-0F4A-B448-1A274C2DD69A}" type="presOf" srcId="{FDD1E599-B8BF-DD4C-8C9E-C440FCE2BED5}" destId="{CAC4FD8C-7D06-D640-91A0-6FEBE848B7F8}" srcOrd="0" destOrd="0" presId="urn:microsoft.com/office/officeart/2005/8/layout/vList2"/>
    <dgm:cxn modelId="{F9893F3A-8FAD-CF4A-84E5-F76C3D44DA64}" srcId="{FDD1E599-B8BF-DD4C-8C9E-C440FCE2BED5}" destId="{DEC2361F-FEFF-A044-A9E4-1222D072B49F}" srcOrd="0" destOrd="0" parTransId="{31BE8541-3294-2549-B411-6156E9651BA1}" sibTransId="{12E0B0A2-86EF-0E47-A01F-1CA118C29962}"/>
    <dgm:cxn modelId="{569E4383-3C57-5B49-8DDE-B4B5689AF277}" type="presParOf" srcId="{CAC4FD8C-7D06-D640-91A0-6FEBE848B7F8}" destId="{C315D16A-3403-0B47-9E80-3F092CEB6305}" srcOrd="0" destOrd="0" presId="urn:microsoft.com/office/officeart/2005/8/layout/vList2"/>
    <dgm:cxn modelId="{C8CE5253-60B5-6A4E-9F0F-4314412C74A4}" type="presParOf" srcId="{CAC4FD8C-7D06-D640-91A0-6FEBE848B7F8}" destId="{E72B3FCC-EBDC-F947-B115-7E80BF4DAE70}" srcOrd="1" destOrd="0" presId="urn:microsoft.com/office/officeart/2005/8/layout/vList2"/>
    <dgm:cxn modelId="{0F7CA3AA-C3E4-6443-AEA1-8E799D64865E}" type="presParOf" srcId="{CAC4FD8C-7D06-D640-91A0-6FEBE848B7F8}" destId="{4A718467-3F78-7249-8E8F-206CD4692883}" srcOrd="2" destOrd="0" presId="urn:microsoft.com/office/officeart/2005/8/layout/vList2"/>
    <dgm:cxn modelId="{4EB97E5E-C33C-C845-9AF6-C953A7DAC929}" type="presParOf" srcId="{CAC4FD8C-7D06-D640-91A0-6FEBE848B7F8}" destId="{61995519-A793-234B-9166-BB96CA422D2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68626923-129B-234C-8240-14935A9F1DDA}"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71321ED4-8448-BF4E-8C16-E9C441362515}">
      <dgm:prSet phldrT="[Text]"/>
      <dgm:spPr/>
      <dgm:t>
        <a:bodyPr/>
        <a:lstStyle/>
        <a:p>
          <a:pPr algn="ctr" rtl="0"/>
          <a:r>
            <a:rPr lang="en-US" dirty="0"/>
            <a:t> Patient Safety</a:t>
          </a:r>
        </a:p>
      </dgm:t>
    </dgm:pt>
    <dgm:pt modelId="{B0AF2CEA-4D5A-5248-AC04-06AC23F2AFC2}" type="sibTrans" cxnId="{C646646E-879C-7C4C-A852-1E7649728107}">
      <dgm:prSet/>
      <dgm:spPr/>
      <dgm:t>
        <a:bodyPr/>
        <a:lstStyle/>
        <a:p>
          <a:endParaRPr lang="en-US"/>
        </a:p>
      </dgm:t>
    </dgm:pt>
    <dgm:pt modelId="{7258BFEE-4993-4B47-A8D7-C847E02E1C87}" type="parTrans" cxnId="{C646646E-879C-7C4C-A852-1E7649728107}">
      <dgm:prSet/>
      <dgm:spPr/>
      <dgm:t>
        <a:bodyPr/>
        <a:lstStyle/>
        <a:p>
          <a:endParaRPr lang="en-US"/>
        </a:p>
      </dgm:t>
    </dgm:pt>
    <dgm:pt modelId="{F37AB1CF-EF51-F644-808D-482F15ED9D9A}" type="pres">
      <dgm:prSet presAssocID="{68626923-129B-234C-8240-14935A9F1DDA}" presName="linear" presStyleCnt="0">
        <dgm:presLayoutVars>
          <dgm:animLvl val="lvl"/>
          <dgm:resizeHandles val="exact"/>
        </dgm:presLayoutVars>
      </dgm:prSet>
      <dgm:spPr/>
      <dgm:t>
        <a:bodyPr/>
        <a:lstStyle/>
        <a:p>
          <a:endParaRPr lang="en-US"/>
        </a:p>
      </dgm:t>
    </dgm:pt>
    <dgm:pt modelId="{1F85607E-4D3F-5640-9EA0-772B8EA75ECD}" type="pres">
      <dgm:prSet presAssocID="{71321ED4-8448-BF4E-8C16-E9C441362515}" presName="parentText" presStyleLbl="node1" presStyleIdx="0" presStyleCnt="1" custScaleY="71149" custLinFactY="-54483" custLinFactNeighborY="-100000">
        <dgm:presLayoutVars>
          <dgm:chMax val="0"/>
          <dgm:bulletEnabled val="1"/>
        </dgm:presLayoutVars>
      </dgm:prSet>
      <dgm:spPr/>
      <dgm:t>
        <a:bodyPr/>
        <a:lstStyle/>
        <a:p>
          <a:endParaRPr lang="en-US"/>
        </a:p>
      </dgm:t>
    </dgm:pt>
  </dgm:ptLst>
  <dgm:cxnLst>
    <dgm:cxn modelId="{8F3A5EFE-9DE6-D743-ABC4-C2A326104F7A}" type="presOf" srcId="{68626923-129B-234C-8240-14935A9F1DDA}" destId="{F37AB1CF-EF51-F644-808D-482F15ED9D9A}" srcOrd="0" destOrd="0" presId="urn:microsoft.com/office/officeart/2005/8/layout/vList2"/>
    <dgm:cxn modelId="{C646646E-879C-7C4C-A852-1E7649728107}" srcId="{68626923-129B-234C-8240-14935A9F1DDA}" destId="{71321ED4-8448-BF4E-8C16-E9C441362515}" srcOrd="0" destOrd="0" parTransId="{7258BFEE-4993-4B47-A8D7-C847E02E1C87}" sibTransId="{B0AF2CEA-4D5A-5248-AC04-06AC23F2AFC2}"/>
    <dgm:cxn modelId="{35195EC0-4D80-FF48-ABC3-FF5D3090057B}" type="presOf" srcId="{71321ED4-8448-BF4E-8C16-E9C441362515}" destId="{1F85607E-4D3F-5640-9EA0-772B8EA75ECD}" srcOrd="0" destOrd="0" presId="urn:microsoft.com/office/officeart/2005/8/layout/vList2"/>
    <dgm:cxn modelId="{12398C80-2532-D94D-A818-F0AC50BA32BA}" type="presParOf" srcId="{F37AB1CF-EF51-F644-808D-482F15ED9D9A}" destId="{1F85607E-4D3F-5640-9EA0-772B8EA75EC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D009E3B-C464-CD4C-8EAA-E0B8DA4E2873}"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7D86FF8F-6B80-2B46-AFA9-EDF29717EB60}">
      <dgm:prSet phldrT="[Text]"/>
      <dgm:spPr/>
      <dgm:t>
        <a:bodyPr/>
        <a:lstStyle/>
        <a:p>
          <a:r>
            <a:rPr lang="en-US" dirty="0">
              <a:solidFill>
                <a:schemeClr val="bg1"/>
              </a:solidFill>
            </a:rPr>
            <a:t>Moor et al (2005):  malpractice in military health care facilities</a:t>
          </a:r>
          <a:endParaRPr lang="en-US" dirty="0"/>
        </a:p>
      </dgm:t>
    </dgm:pt>
    <dgm:pt modelId="{268EA1D7-5D22-E747-8EB8-9B24D5A43E95}" type="parTrans" cxnId="{C7673E91-0399-584C-B906-EC4EDAF28076}">
      <dgm:prSet/>
      <dgm:spPr/>
      <dgm:t>
        <a:bodyPr/>
        <a:lstStyle/>
        <a:p>
          <a:endParaRPr lang="en-US"/>
        </a:p>
      </dgm:t>
    </dgm:pt>
    <dgm:pt modelId="{D85AE6A1-CB53-1F40-B8ED-F1F4AD159FD1}" type="sibTrans" cxnId="{C7673E91-0399-584C-B906-EC4EDAF28076}">
      <dgm:prSet/>
      <dgm:spPr/>
      <dgm:t>
        <a:bodyPr/>
        <a:lstStyle/>
        <a:p>
          <a:endParaRPr lang="en-US"/>
        </a:p>
      </dgm:t>
    </dgm:pt>
    <dgm:pt modelId="{DC04DCD6-A5E7-D342-96A9-DD4D896B8DCF}">
      <dgm:prSet phldrT="[Text]"/>
      <dgm:spPr/>
      <dgm:t>
        <a:bodyPr/>
        <a:lstStyle/>
        <a:p>
          <a:r>
            <a:rPr lang="en-US" dirty="0">
              <a:solidFill>
                <a:schemeClr val="tx1"/>
              </a:solidFill>
            </a:rPr>
            <a:t>related to delay access and patient fall </a:t>
          </a:r>
        </a:p>
      </dgm:t>
    </dgm:pt>
    <dgm:pt modelId="{CB68EDB3-BE35-3046-AEF2-34AB86718193}" type="parTrans" cxnId="{83C3DF98-50AA-F940-A3AC-FB01FECA1F1A}">
      <dgm:prSet/>
      <dgm:spPr/>
      <dgm:t>
        <a:bodyPr/>
        <a:lstStyle/>
        <a:p>
          <a:endParaRPr lang="en-US"/>
        </a:p>
      </dgm:t>
    </dgm:pt>
    <dgm:pt modelId="{8574AD7F-0628-9C4A-8FB8-6B81A8B84585}" type="sibTrans" cxnId="{83C3DF98-50AA-F940-A3AC-FB01FECA1F1A}">
      <dgm:prSet/>
      <dgm:spPr/>
      <dgm:t>
        <a:bodyPr/>
        <a:lstStyle/>
        <a:p>
          <a:endParaRPr lang="en-US"/>
        </a:p>
      </dgm:t>
    </dgm:pt>
    <dgm:pt modelId="{1449B592-A66F-8643-A087-E621C8C5CF37}">
      <dgm:prSet phldrT="[Text]"/>
      <dgm:spPr/>
      <dgm:t>
        <a:bodyPr/>
        <a:lstStyle/>
        <a:p>
          <a:r>
            <a:rPr lang="en-AE" dirty="0">
              <a:solidFill>
                <a:schemeClr val="bg1"/>
              </a:solidFill>
            </a:rPr>
            <a:t>Dinningere et al (2018) comparison of adverse event with DA&amp; physician referal between 2012-2014 </a:t>
          </a:r>
          <a:endParaRPr lang="en-US" dirty="0"/>
        </a:p>
      </dgm:t>
    </dgm:pt>
    <dgm:pt modelId="{6B4C8FC2-1573-DF4E-96E6-71D3C95F0E4F}" type="parTrans" cxnId="{2829E427-6A76-DB4C-A383-FDB6DFF2AD69}">
      <dgm:prSet/>
      <dgm:spPr/>
      <dgm:t>
        <a:bodyPr/>
        <a:lstStyle/>
        <a:p>
          <a:endParaRPr lang="en-US"/>
        </a:p>
      </dgm:t>
    </dgm:pt>
    <dgm:pt modelId="{EDAE74AA-B635-8B4B-808B-2C08051A4C10}" type="sibTrans" cxnId="{2829E427-6A76-DB4C-A383-FDB6DFF2AD69}">
      <dgm:prSet/>
      <dgm:spPr/>
      <dgm:t>
        <a:bodyPr/>
        <a:lstStyle/>
        <a:p>
          <a:endParaRPr lang="en-US"/>
        </a:p>
      </dgm:t>
    </dgm:pt>
    <dgm:pt modelId="{083B68E4-8810-3C49-A411-D4E0100999FE}">
      <dgm:prSet phldrT="[Text]"/>
      <dgm:spPr/>
      <dgm:t>
        <a:bodyPr/>
        <a:lstStyle/>
        <a:p>
          <a:r>
            <a:rPr lang="en-AE" dirty="0">
              <a:solidFill>
                <a:schemeClr val="tx1"/>
              </a:solidFill>
            </a:rPr>
            <a:t>No serious advers event noted in pateint chart with DA</a:t>
          </a:r>
          <a:endParaRPr lang="en-US" dirty="0">
            <a:solidFill>
              <a:schemeClr val="tx1"/>
            </a:solidFill>
          </a:endParaRPr>
        </a:p>
      </dgm:t>
    </dgm:pt>
    <dgm:pt modelId="{4A4010D0-604C-3342-B8EA-37FED0138649}" type="parTrans" cxnId="{8A118D88-E1D5-904F-BA53-F24FAE1ADEDA}">
      <dgm:prSet/>
      <dgm:spPr/>
      <dgm:t>
        <a:bodyPr/>
        <a:lstStyle/>
        <a:p>
          <a:endParaRPr lang="en-US"/>
        </a:p>
      </dgm:t>
    </dgm:pt>
    <dgm:pt modelId="{D472B306-C732-6D48-BE0B-D08986F4A2AA}" type="sibTrans" cxnId="{8A118D88-E1D5-904F-BA53-F24FAE1ADEDA}">
      <dgm:prSet/>
      <dgm:spPr/>
      <dgm:t>
        <a:bodyPr/>
        <a:lstStyle/>
        <a:p>
          <a:endParaRPr lang="en-US"/>
        </a:p>
      </dgm:t>
    </dgm:pt>
    <dgm:pt modelId="{7C9DACDE-7621-1E42-B022-90DBD11ABB92}" type="pres">
      <dgm:prSet presAssocID="{CD009E3B-C464-CD4C-8EAA-E0B8DA4E2873}" presName="linear" presStyleCnt="0">
        <dgm:presLayoutVars>
          <dgm:animLvl val="lvl"/>
          <dgm:resizeHandles val="exact"/>
        </dgm:presLayoutVars>
      </dgm:prSet>
      <dgm:spPr/>
      <dgm:t>
        <a:bodyPr/>
        <a:lstStyle/>
        <a:p>
          <a:endParaRPr lang="en-US"/>
        </a:p>
      </dgm:t>
    </dgm:pt>
    <dgm:pt modelId="{47A97A61-7867-6645-BC52-133DFCDE1B30}" type="pres">
      <dgm:prSet presAssocID="{7D86FF8F-6B80-2B46-AFA9-EDF29717EB60}" presName="parentText" presStyleLbl="node1" presStyleIdx="0" presStyleCnt="2">
        <dgm:presLayoutVars>
          <dgm:chMax val="0"/>
          <dgm:bulletEnabled val="1"/>
        </dgm:presLayoutVars>
      </dgm:prSet>
      <dgm:spPr/>
      <dgm:t>
        <a:bodyPr/>
        <a:lstStyle/>
        <a:p>
          <a:endParaRPr lang="en-US"/>
        </a:p>
      </dgm:t>
    </dgm:pt>
    <dgm:pt modelId="{B3327681-3460-DB49-AA9F-D010986C0CD7}" type="pres">
      <dgm:prSet presAssocID="{7D86FF8F-6B80-2B46-AFA9-EDF29717EB60}" presName="childText" presStyleLbl="revTx" presStyleIdx="0" presStyleCnt="2">
        <dgm:presLayoutVars>
          <dgm:bulletEnabled val="1"/>
        </dgm:presLayoutVars>
      </dgm:prSet>
      <dgm:spPr/>
      <dgm:t>
        <a:bodyPr/>
        <a:lstStyle/>
        <a:p>
          <a:endParaRPr lang="en-US"/>
        </a:p>
      </dgm:t>
    </dgm:pt>
    <dgm:pt modelId="{2DCDC618-7F06-AE47-A3DA-A8BA7F320275}" type="pres">
      <dgm:prSet presAssocID="{1449B592-A66F-8643-A087-E621C8C5CF37}" presName="parentText" presStyleLbl="node1" presStyleIdx="1" presStyleCnt="2">
        <dgm:presLayoutVars>
          <dgm:chMax val="0"/>
          <dgm:bulletEnabled val="1"/>
        </dgm:presLayoutVars>
      </dgm:prSet>
      <dgm:spPr/>
      <dgm:t>
        <a:bodyPr/>
        <a:lstStyle/>
        <a:p>
          <a:endParaRPr lang="en-US"/>
        </a:p>
      </dgm:t>
    </dgm:pt>
    <dgm:pt modelId="{40F16054-121D-7D43-BDD7-9D521BDB722A}" type="pres">
      <dgm:prSet presAssocID="{1449B592-A66F-8643-A087-E621C8C5CF37}" presName="childText" presStyleLbl="revTx" presStyleIdx="1" presStyleCnt="2">
        <dgm:presLayoutVars>
          <dgm:bulletEnabled val="1"/>
        </dgm:presLayoutVars>
      </dgm:prSet>
      <dgm:spPr/>
      <dgm:t>
        <a:bodyPr/>
        <a:lstStyle/>
        <a:p>
          <a:endParaRPr lang="en-US"/>
        </a:p>
      </dgm:t>
    </dgm:pt>
  </dgm:ptLst>
  <dgm:cxnLst>
    <dgm:cxn modelId="{8A118D88-E1D5-904F-BA53-F24FAE1ADEDA}" srcId="{1449B592-A66F-8643-A087-E621C8C5CF37}" destId="{083B68E4-8810-3C49-A411-D4E0100999FE}" srcOrd="0" destOrd="0" parTransId="{4A4010D0-604C-3342-B8EA-37FED0138649}" sibTransId="{D472B306-C732-6D48-BE0B-D08986F4A2AA}"/>
    <dgm:cxn modelId="{C94A995D-9F66-C343-BEF6-385B7027642E}" type="presOf" srcId="{1449B592-A66F-8643-A087-E621C8C5CF37}" destId="{2DCDC618-7F06-AE47-A3DA-A8BA7F320275}" srcOrd="0" destOrd="0" presId="urn:microsoft.com/office/officeart/2005/8/layout/vList2"/>
    <dgm:cxn modelId="{83C3DF98-50AA-F940-A3AC-FB01FECA1F1A}" srcId="{7D86FF8F-6B80-2B46-AFA9-EDF29717EB60}" destId="{DC04DCD6-A5E7-D342-96A9-DD4D896B8DCF}" srcOrd="0" destOrd="0" parTransId="{CB68EDB3-BE35-3046-AEF2-34AB86718193}" sibTransId="{8574AD7F-0628-9C4A-8FB8-6B81A8B84585}"/>
    <dgm:cxn modelId="{C7673E91-0399-584C-B906-EC4EDAF28076}" srcId="{CD009E3B-C464-CD4C-8EAA-E0B8DA4E2873}" destId="{7D86FF8F-6B80-2B46-AFA9-EDF29717EB60}" srcOrd="0" destOrd="0" parTransId="{268EA1D7-5D22-E747-8EB8-9B24D5A43E95}" sibTransId="{D85AE6A1-CB53-1F40-B8ED-F1F4AD159FD1}"/>
    <dgm:cxn modelId="{A21822AA-36DB-3640-AEC7-386EBF77AFE9}" type="presOf" srcId="{DC04DCD6-A5E7-D342-96A9-DD4D896B8DCF}" destId="{B3327681-3460-DB49-AA9F-D010986C0CD7}" srcOrd="0" destOrd="0" presId="urn:microsoft.com/office/officeart/2005/8/layout/vList2"/>
    <dgm:cxn modelId="{3F2A2E8A-E1D3-AA4F-B5B6-0FBD0975D95B}" type="presOf" srcId="{083B68E4-8810-3C49-A411-D4E0100999FE}" destId="{40F16054-121D-7D43-BDD7-9D521BDB722A}" srcOrd="0" destOrd="0" presId="urn:microsoft.com/office/officeart/2005/8/layout/vList2"/>
    <dgm:cxn modelId="{EAEA78CF-31D9-334C-B1E0-30A4AE1568C0}" type="presOf" srcId="{CD009E3B-C464-CD4C-8EAA-E0B8DA4E2873}" destId="{7C9DACDE-7621-1E42-B022-90DBD11ABB92}" srcOrd="0" destOrd="0" presId="urn:microsoft.com/office/officeart/2005/8/layout/vList2"/>
    <dgm:cxn modelId="{D71AB8E5-79E0-9241-A379-795BB0B96D9A}" type="presOf" srcId="{7D86FF8F-6B80-2B46-AFA9-EDF29717EB60}" destId="{47A97A61-7867-6645-BC52-133DFCDE1B30}" srcOrd="0" destOrd="0" presId="urn:microsoft.com/office/officeart/2005/8/layout/vList2"/>
    <dgm:cxn modelId="{2829E427-6A76-DB4C-A383-FDB6DFF2AD69}" srcId="{CD009E3B-C464-CD4C-8EAA-E0B8DA4E2873}" destId="{1449B592-A66F-8643-A087-E621C8C5CF37}" srcOrd="1" destOrd="0" parTransId="{6B4C8FC2-1573-DF4E-96E6-71D3C95F0E4F}" sibTransId="{EDAE74AA-B635-8B4B-808B-2C08051A4C10}"/>
    <dgm:cxn modelId="{8F93CAB1-D88B-F645-AE46-6B010437E990}" type="presParOf" srcId="{7C9DACDE-7621-1E42-B022-90DBD11ABB92}" destId="{47A97A61-7867-6645-BC52-133DFCDE1B30}" srcOrd="0" destOrd="0" presId="urn:microsoft.com/office/officeart/2005/8/layout/vList2"/>
    <dgm:cxn modelId="{0FB4849A-816B-3840-84BC-F49F20BDAAB3}" type="presParOf" srcId="{7C9DACDE-7621-1E42-B022-90DBD11ABB92}" destId="{B3327681-3460-DB49-AA9F-D010986C0CD7}" srcOrd="1" destOrd="0" presId="urn:microsoft.com/office/officeart/2005/8/layout/vList2"/>
    <dgm:cxn modelId="{1BAA0B1B-ADF0-BB44-8CD4-2C0D6AC7D405}" type="presParOf" srcId="{7C9DACDE-7621-1E42-B022-90DBD11ABB92}" destId="{2DCDC618-7F06-AE47-A3DA-A8BA7F320275}" srcOrd="2" destOrd="0" presId="urn:microsoft.com/office/officeart/2005/8/layout/vList2"/>
    <dgm:cxn modelId="{93D5A05B-E2B1-8149-99DD-5A867C91718B}" type="presParOf" srcId="{7C9DACDE-7621-1E42-B022-90DBD11ABB92}" destId="{40F16054-121D-7D43-BDD7-9D521BDB722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626923-129B-234C-8240-14935A9F1DDA}" type="doc">
      <dgm:prSet loTypeId="urn:microsoft.com/office/officeart/2005/8/layout/vList5" loCatId="" qsTypeId="urn:microsoft.com/office/officeart/2005/8/quickstyle/simple1" qsCatId="simple" csTypeId="urn:microsoft.com/office/officeart/2005/8/colors/accent1_2" csCatId="accent1" phldr="1"/>
      <dgm:spPr/>
      <dgm:t>
        <a:bodyPr/>
        <a:lstStyle/>
        <a:p>
          <a:endParaRPr lang="en-US"/>
        </a:p>
      </dgm:t>
    </dgm:pt>
    <dgm:pt modelId="{53AFEA37-49A3-DD47-879F-11DE7A6FB573}">
      <dgm:prSet phldrT="[Text]" custT="1"/>
      <dgm:spPr/>
      <dgm:t>
        <a:bodyPr/>
        <a:lstStyle/>
        <a:p>
          <a:pPr rtl="0"/>
          <a:r>
            <a:rPr lang="en-US" sz="2000" dirty="0"/>
            <a:t>Direct access/self referral reduce cost (studies in US, UK, Australia </a:t>
          </a:r>
          <a:r>
            <a:rPr lang="en-US" sz="2000" dirty="0" err="1"/>
            <a:t>etc</a:t>
          </a:r>
          <a:r>
            <a:rPr lang="en-US" sz="2000" dirty="0"/>
            <a:t>) and improve health   </a:t>
          </a:r>
        </a:p>
      </dgm:t>
    </dgm:pt>
    <dgm:pt modelId="{E5D5BE7B-F230-4542-BBD1-557E54B6AE0A}" type="sibTrans" cxnId="{18F80788-7FF1-FC49-BB82-2EAD03F97BD9}">
      <dgm:prSet/>
      <dgm:spPr/>
      <dgm:t>
        <a:bodyPr/>
        <a:lstStyle/>
        <a:p>
          <a:endParaRPr lang="en-US"/>
        </a:p>
      </dgm:t>
    </dgm:pt>
    <dgm:pt modelId="{623698AB-5D40-7A44-A649-E79E7B1BA0D8}" type="parTrans" cxnId="{18F80788-7FF1-FC49-BB82-2EAD03F97BD9}">
      <dgm:prSet/>
      <dgm:spPr/>
      <dgm:t>
        <a:bodyPr/>
        <a:lstStyle/>
        <a:p>
          <a:endParaRPr lang="en-US"/>
        </a:p>
      </dgm:t>
    </dgm:pt>
    <dgm:pt modelId="{06E1FC0E-86FF-4140-8D01-E3C8130F30D1}">
      <dgm:prSet/>
      <dgm:spPr/>
      <dgm:t>
        <a:bodyPr/>
        <a:lstStyle/>
        <a:p>
          <a:pPr rtl="0"/>
          <a:r>
            <a:rPr lang="en-AE" dirty="0"/>
            <a:t>Why current insurance policy  require referal from specialist</a:t>
          </a:r>
          <a:endParaRPr lang="en-US" dirty="0"/>
        </a:p>
      </dgm:t>
    </dgm:pt>
    <dgm:pt modelId="{4B743B36-3DD1-DB42-B8B4-890F617957BC}" type="sibTrans" cxnId="{21C7C3AA-C898-C843-83A4-CFC949884C3B}">
      <dgm:prSet/>
      <dgm:spPr/>
      <dgm:t>
        <a:bodyPr/>
        <a:lstStyle/>
        <a:p>
          <a:endParaRPr lang="en-US"/>
        </a:p>
      </dgm:t>
    </dgm:pt>
    <dgm:pt modelId="{3C9A0B57-5E9F-CD49-A72D-A3FCCCF0C480}" type="parTrans" cxnId="{21C7C3AA-C898-C843-83A4-CFC949884C3B}">
      <dgm:prSet/>
      <dgm:spPr/>
      <dgm:t>
        <a:bodyPr/>
        <a:lstStyle/>
        <a:p>
          <a:endParaRPr lang="en-US"/>
        </a:p>
      </dgm:t>
    </dgm:pt>
    <dgm:pt modelId="{39D8EBB3-3C42-6A4F-9A0D-4FBA6FA91255}">
      <dgm:prSet phldrT="[Text]"/>
      <dgm:spPr/>
      <dgm:t>
        <a:bodyPr/>
        <a:lstStyle/>
        <a:p>
          <a:pPr rtl="0"/>
          <a:r>
            <a:rPr lang="en-US" dirty="0"/>
            <a:t>Cost </a:t>
          </a:r>
        </a:p>
      </dgm:t>
    </dgm:pt>
    <dgm:pt modelId="{B67E01ED-9510-1947-8A23-12B6C2343B1E}" type="sibTrans" cxnId="{E976C343-6869-B24E-BE00-FCB69DD6CB44}">
      <dgm:prSet/>
      <dgm:spPr/>
      <dgm:t>
        <a:bodyPr/>
        <a:lstStyle/>
        <a:p>
          <a:endParaRPr lang="en-US"/>
        </a:p>
      </dgm:t>
    </dgm:pt>
    <dgm:pt modelId="{85E063A9-57C6-4240-B085-6E715EE9BABD}" type="parTrans" cxnId="{E976C343-6869-B24E-BE00-FCB69DD6CB44}">
      <dgm:prSet/>
      <dgm:spPr/>
      <dgm:t>
        <a:bodyPr/>
        <a:lstStyle/>
        <a:p>
          <a:endParaRPr lang="en-US"/>
        </a:p>
      </dgm:t>
    </dgm:pt>
    <dgm:pt modelId="{E16CBFC4-7251-D343-9BA9-F1B5D4E5D30A}">
      <dgm:prSet phldrT="[Text]" custT="1"/>
      <dgm:spPr/>
      <dgm:t>
        <a:bodyPr/>
        <a:lstStyle/>
        <a:p>
          <a:pPr rtl="0"/>
          <a:r>
            <a:rPr lang="en-US" sz="2000" dirty="0"/>
            <a:t>Direct access/ self referral to physiotherapy safe  (studies in US, Canada,  UK, Nederland, Australia </a:t>
          </a:r>
          <a:r>
            <a:rPr lang="en-US" sz="2000" dirty="0" err="1"/>
            <a:t>etc</a:t>
          </a:r>
          <a:r>
            <a:rPr lang="en-US" sz="2000" dirty="0"/>
            <a:t>)</a:t>
          </a:r>
        </a:p>
      </dgm:t>
    </dgm:pt>
    <dgm:pt modelId="{0379C124-E618-5D4B-B8B2-B98FCEE3F537}" type="sibTrans" cxnId="{AF4A65C8-3AAD-6F45-AD42-DB0595C3E1DF}">
      <dgm:prSet/>
      <dgm:spPr/>
      <dgm:t>
        <a:bodyPr/>
        <a:lstStyle/>
        <a:p>
          <a:endParaRPr lang="en-US"/>
        </a:p>
      </dgm:t>
    </dgm:pt>
    <dgm:pt modelId="{9F6B7021-17F7-E44D-85C0-9C46954080C8}" type="parTrans" cxnId="{AF4A65C8-3AAD-6F45-AD42-DB0595C3E1DF}">
      <dgm:prSet/>
      <dgm:spPr/>
      <dgm:t>
        <a:bodyPr/>
        <a:lstStyle/>
        <a:p>
          <a:endParaRPr lang="en-US"/>
        </a:p>
      </dgm:t>
    </dgm:pt>
    <dgm:pt modelId="{71321ED4-8448-BF4E-8C16-E9C441362515}">
      <dgm:prSet phldrT="[Text]"/>
      <dgm:spPr/>
      <dgm:t>
        <a:bodyPr/>
        <a:lstStyle/>
        <a:p>
          <a:pPr rtl="0"/>
          <a:r>
            <a:rPr lang="en-US" dirty="0"/>
            <a:t> Patient safety</a:t>
          </a:r>
        </a:p>
      </dgm:t>
    </dgm:pt>
    <dgm:pt modelId="{B0AF2CEA-4D5A-5248-AC04-06AC23F2AFC2}" type="sibTrans" cxnId="{C646646E-879C-7C4C-A852-1E7649728107}">
      <dgm:prSet/>
      <dgm:spPr/>
      <dgm:t>
        <a:bodyPr/>
        <a:lstStyle/>
        <a:p>
          <a:endParaRPr lang="en-US"/>
        </a:p>
      </dgm:t>
    </dgm:pt>
    <dgm:pt modelId="{7258BFEE-4993-4B47-A8D7-C847E02E1C87}" type="parTrans" cxnId="{C646646E-879C-7C4C-A852-1E7649728107}">
      <dgm:prSet/>
      <dgm:spPr/>
      <dgm:t>
        <a:bodyPr/>
        <a:lstStyle/>
        <a:p>
          <a:endParaRPr lang="en-US"/>
        </a:p>
      </dgm:t>
    </dgm:pt>
    <dgm:pt modelId="{FEA3CC79-1A2B-E34C-99E4-8205911581E4}" type="pres">
      <dgm:prSet presAssocID="{68626923-129B-234C-8240-14935A9F1DDA}" presName="Name0" presStyleCnt="0">
        <dgm:presLayoutVars>
          <dgm:dir/>
          <dgm:animLvl val="lvl"/>
          <dgm:resizeHandles val="exact"/>
        </dgm:presLayoutVars>
      </dgm:prSet>
      <dgm:spPr/>
      <dgm:t>
        <a:bodyPr/>
        <a:lstStyle/>
        <a:p>
          <a:endParaRPr lang="en-US"/>
        </a:p>
      </dgm:t>
    </dgm:pt>
    <dgm:pt modelId="{1E7EA5DF-5347-3C4B-A51A-C7C776C12F39}" type="pres">
      <dgm:prSet presAssocID="{06E1FC0E-86FF-4140-8D01-E3C8130F30D1}" presName="linNode" presStyleCnt="0"/>
      <dgm:spPr/>
    </dgm:pt>
    <dgm:pt modelId="{34944129-D8D4-9143-BC0B-E65CCB96A07C}" type="pres">
      <dgm:prSet presAssocID="{06E1FC0E-86FF-4140-8D01-E3C8130F30D1}" presName="parentText" presStyleLbl="node1" presStyleIdx="0" presStyleCnt="3" custScaleX="277778">
        <dgm:presLayoutVars>
          <dgm:chMax val="1"/>
          <dgm:bulletEnabled val="1"/>
        </dgm:presLayoutVars>
      </dgm:prSet>
      <dgm:spPr/>
      <dgm:t>
        <a:bodyPr/>
        <a:lstStyle/>
        <a:p>
          <a:endParaRPr lang="en-US"/>
        </a:p>
      </dgm:t>
    </dgm:pt>
    <dgm:pt modelId="{0938987B-BC07-B945-B110-7841E2E6CD7E}" type="pres">
      <dgm:prSet presAssocID="{4B743B36-3DD1-DB42-B8B4-890F617957BC}" presName="sp" presStyleCnt="0"/>
      <dgm:spPr/>
    </dgm:pt>
    <dgm:pt modelId="{9357B2EC-C61D-5349-9948-9F57EB162DE6}" type="pres">
      <dgm:prSet presAssocID="{71321ED4-8448-BF4E-8C16-E9C441362515}" presName="linNode" presStyleCnt="0"/>
      <dgm:spPr/>
    </dgm:pt>
    <dgm:pt modelId="{220FA0B7-C290-5645-944A-39B32EDB6897}" type="pres">
      <dgm:prSet presAssocID="{71321ED4-8448-BF4E-8C16-E9C441362515}" presName="parentText" presStyleLbl="node1" presStyleIdx="1" presStyleCnt="3">
        <dgm:presLayoutVars>
          <dgm:chMax val="1"/>
          <dgm:bulletEnabled val="1"/>
        </dgm:presLayoutVars>
      </dgm:prSet>
      <dgm:spPr/>
      <dgm:t>
        <a:bodyPr/>
        <a:lstStyle/>
        <a:p>
          <a:endParaRPr lang="en-US"/>
        </a:p>
      </dgm:t>
    </dgm:pt>
    <dgm:pt modelId="{68C3BD31-A94B-1A48-8527-A521B9B37AA6}" type="pres">
      <dgm:prSet presAssocID="{71321ED4-8448-BF4E-8C16-E9C441362515}" presName="descendantText" presStyleLbl="alignAccFollowNode1" presStyleIdx="0" presStyleCnt="2">
        <dgm:presLayoutVars>
          <dgm:bulletEnabled val="1"/>
        </dgm:presLayoutVars>
      </dgm:prSet>
      <dgm:spPr/>
      <dgm:t>
        <a:bodyPr/>
        <a:lstStyle/>
        <a:p>
          <a:endParaRPr lang="en-US"/>
        </a:p>
      </dgm:t>
    </dgm:pt>
    <dgm:pt modelId="{FBBC6D54-B56A-1148-9DB2-A4A750643602}" type="pres">
      <dgm:prSet presAssocID="{B0AF2CEA-4D5A-5248-AC04-06AC23F2AFC2}" presName="sp" presStyleCnt="0"/>
      <dgm:spPr/>
    </dgm:pt>
    <dgm:pt modelId="{AA1E1F92-658F-8641-968A-1346C64B65D2}" type="pres">
      <dgm:prSet presAssocID="{39D8EBB3-3C42-6A4F-9A0D-4FBA6FA91255}" presName="linNode" presStyleCnt="0"/>
      <dgm:spPr/>
    </dgm:pt>
    <dgm:pt modelId="{301B15CB-0B9A-9447-8C8F-0711F97C10D5}" type="pres">
      <dgm:prSet presAssocID="{39D8EBB3-3C42-6A4F-9A0D-4FBA6FA91255}" presName="parentText" presStyleLbl="node1" presStyleIdx="2" presStyleCnt="3">
        <dgm:presLayoutVars>
          <dgm:chMax val="1"/>
          <dgm:bulletEnabled val="1"/>
        </dgm:presLayoutVars>
      </dgm:prSet>
      <dgm:spPr/>
      <dgm:t>
        <a:bodyPr/>
        <a:lstStyle/>
        <a:p>
          <a:endParaRPr lang="en-US"/>
        </a:p>
      </dgm:t>
    </dgm:pt>
    <dgm:pt modelId="{1C904432-8480-2641-A5EA-0690E1F70B9B}" type="pres">
      <dgm:prSet presAssocID="{39D8EBB3-3C42-6A4F-9A0D-4FBA6FA91255}" presName="descendantText" presStyleLbl="alignAccFollowNode1" presStyleIdx="1" presStyleCnt="2">
        <dgm:presLayoutVars>
          <dgm:bulletEnabled val="1"/>
        </dgm:presLayoutVars>
      </dgm:prSet>
      <dgm:spPr/>
      <dgm:t>
        <a:bodyPr/>
        <a:lstStyle/>
        <a:p>
          <a:endParaRPr lang="en-US"/>
        </a:p>
      </dgm:t>
    </dgm:pt>
  </dgm:ptLst>
  <dgm:cxnLst>
    <dgm:cxn modelId="{E976C343-6869-B24E-BE00-FCB69DD6CB44}" srcId="{68626923-129B-234C-8240-14935A9F1DDA}" destId="{39D8EBB3-3C42-6A4F-9A0D-4FBA6FA91255}" srcOrd="2" destOrd="0" parTransId="{85E063A9-57C6-4240-B085-6E715EE9BABD}" sibTransId="{B67E01ED-9510-1947-8A23-12B6C2343B1E}"/>
    <dgm:cxn modelId="{C135BF59-B1BF-9C49-A25A-CDD9E9D7C5F4}" type="presOf" srcId="{68626923-129B-234C-8240-14935A9F1DDA}" destId="{FEA3CC79-1A2B-E34C-99E4-8205911581E4}" srcOrd="0" destOrd="0" presId="urn:microsoft.com/office/officeart/2005/8/layout/vList5"/>
    <dgm:cxn modelId="{21C7C3AA-C898-C843-83A4-CFC949884C3B}" srcId="{68626923-129B-234C-8240-14935A9F1DDA}" destId="{06E1FC0E-86FF-4140-8D01-E3C8130F30D1}" srcOrd="0" destOrd="0" parTransId="{3C9A0B57-5E9F-CD49-A72D-A3FCCCF0C480}" sibTransId="{4B743B36-3DD1-DB42-B8B4-890F617957BC}"/>
    <dgm:cxn modelId="{DD80B3A4-66B5-0344-9EA8-29C4F9FF4B4C}" type="presOf" srcId="{06E1FC0E-86FF-4140-8D01-E3C8130F30D1}" destId="{34944129-D8D4-9143-BC0B-E65CCB96A07C}" srcOrd="0" destOrd="0" presId="urn:microsoft.com/office/officeart/2005/8/layout/vList5"/>
    <dgm:cxn modelId="{AF4A65C8-3AAD-6F45-AD42-DB0595C3E1DF}" srcId="{71321ED4-8448-BF4E-8C16-E9C441362515}" destId="{E16CBFC4-7251-D343-9BA9-F1B5D4E5D30A}" srcOrd="0" destOrd="0" parTransId="{9F6B7021-17F7-E44D-85C0-9C46954080C8}" sibTransId="{0379C124-E618-5D4B-B8B2-B98FCEE3F537}"/>
    <dgm:cxn modelId="{B3D94F88-0FCD-FB4A-9D89-5D027A41F97C}" type="presOf" srcId="{39D8EBB3-3C42-6A4F-9A0D-4FBA6FA91255}" destId="{301B15CB-0B9A-9447-8C8F-0711F97C10D5}" srcOrd="0" destOrd="0" presId="urn:microsoft.com/office/officeart/2005/8/layout/vList5"/>
    <dgm:cxn modelId="{18F80788-7FF1-FC49-BB82-2EAD03F97BD9}" srcId="{39D8EBB3-3C42-6A4F-9A0D-4FBA6FA91255}" destId="{53AFEA37-49A3-DD47-879F-11DE7A6FB573}" srcOrd="0" destOrd="0" parTransId="{623698AB-5D40-7A44-A649-E79E7B1BA0D8}" sibTransId="{E5D5BE7B-F230-4542-BBD1-557E54B6AE0A}"/>
    <dgm:cxn modelId="{C646646E-879C-7C4C-A852-1E7649728107}" srcId="{68626923-129B-234C-8240-14935A9F1DDA}" destId="{71321ED4-8448-BF4E-8C16-E9C441362515}" srcOrd="1" destOrd="0" parTransId="{7258BFEE-4993-4B47-A8D7-C847E02E1C87}" sibTransId="{B0AF2CEA-4D5A-5248-AC04-06AC23F2AFC2}"/>
    <dgm:cxn modelId="{5CAB3001-4EB2-7F4A-8E21-29C7C0EF1EF6}" type="presOf" srcId="{E16CBFC4-7251-D343-9BA9-F1B5D4E5D30A}" destId="{68C3BD31-A94B-1A48-8527-A521B9B37AA6}" srcOrd="0" destOrd="0" presId="urn:microsoft.com/office/officeart/2005/8/layout/vList5"/>
    <dgm:cxn modelId="{C2B4251D-3ABF-2E45-B221-AF19C50B87A3}" type="presOf" srcId="{71321ED4-8448-BF4E-8C16-E9C441362515}" destId="{220FA0B7-C290-5645-944A-39B32EDB6897}" srcOrd="0" destOrd="0" presId="urn:microsoft.com/office/officeart/2005/8/layout/vList5"/>
    <dgm:cxn modelId="{15C3928C-D0FA-3B48-A87C-2758F9DA0BB0}" type="presOf" srcId="{53AFEA37-49A3-DD47-879F-11DE7A6FB573}" destId="{1C904432-8480-2641-A5EA-0690E1F70B9B}" srcOrd="0" destOrd="0" presId="urn:microsoft.com/office/officeart/2005/8/layout/vList5"/>
    <dgm:cxn modelId="{7EF25584-342C-CB41-A3B4-23FFFE4B0813}" type="presParOf" srcId="{FEA3CC79-1A2B-E34C-99E4-8205911581E4}" destId="{1E7EA5DF-5347-3C4B-A51A-C7C776C12F39}" srcOrd="0" destOrd="0" presId="urn:microsoft.com/office/officeart/2005/8/layout/vList5"/>
    <dgm:cxn modelId="{06A16FBD-240B-8F41-B677-20CF88E5F7EE}" type="presParOf" srcId="{1E7EA5DF-5347-3C4B-A51A-C7C776C12F39}" destId="{34944129-D8D4-9143-BC0B-E65CCB96A07C}" srcOrd="0" destOrd="0" presId="urn:microsoft.com/office/officeart/2005/8/layout/vList5"/>
    <dgm:cxn modelId="{2F678315-E133-F74A-B8AD-EE2A1CBA5C89}" type="presParOf" srcId="{FEA3CC79-1A2B-E34C-99E4-8205911581E4}" destId="{0938987B-BC07-B945-B110-7841E2E6CD7E}" srcOrd="1" destOrd="0" presId="urn:microsoft.com/office/officeart/2005/8/layout/vList5"/>
    <dgm:cxn modelId="{FD2F7C5A-D044-8140-A260-A7E7ED8BB2DC}" type="presParOf" srcId="{FEA3CC79-1A2B-E34C-99E4-8205911581E4}" destId="{9357B2EC-C61D-5349-9948-9F57EB162DE6}" srcOrd="2" destOrd="0" presId="urn:microsoft.com/office/officeart/2005/8/layout/vList5"/>
    <dgm:cxn modelId="{F488C2EE-8B31-2E41-9F5D-6EDC2456BDB2}" type="presParOf" srcId="{9357B2EC-C61D-5349-9948-9F57EB162DE6}" destId="{220FA0B7-C290-5645-944A-39B32EDB6897}" srcOrd="0" destOrd="0" presId="urn:microsoft.com/office/officeart/2005/8/layout/vList5"/>
    <dgm:cxn modelId="{1155F5E3-3D0F-8640-825C-CE30C933E32A}" type="presParOf" srcId="{9357B2EC-C61D-5349-9948-9F57EB162DE6}" destId="{68C3BD31-A94B-1A48-8527-A521B9B37AA6}" srcOrd="1" destOrd="0" presId="urn:microsoft.com/office/officeart/2005/8/layout/vList5"/>
    <dgm:cxn modelId="{28BF289D-C7CA-4141-BAE9-F7E91FFCDD95}" type="presParOf" srcId="{FEA3CC79-1A2B-E34C-99E4-8205911581E4}" destId="{FBBC6D54-B56A-1148-9DB2-A4A750643602}" srcOrd="3" destOrd="0" presId="urn:microsoft.com/office/officeart/2005/8/layout/vList5"/>
    <dgm:cxn modelId="{A72C7492-955A-1D4D-9DF1-C4B0AE950EE8}" type="presParOf" srcId="{FEA3CC79-1A2B-E34C-99E4-8205911581E4}" destId="{AA1E1F92-658F-8641-968A-1346C64B65D2}" srcOrd="4" destOrd="0" presId="urn:microsoft.com/office/officeart/2005/8/layout/vList5"/>
    <dgm:cxn modelId="{48B94C71-D0D2-4949-9C50-58E3669E34DF}" type="presParOf" srcId="{AA1E1F92-658F-8641-968A-1346C64B65D2}" destId="{301B15CB-0B9A-9447-8C8F-0711F97C10D5}" srcOrd="0" destOrd="0" presId="urn:microsoft.com/office/officeart/2005/8/layout/vList5"/>
    <dgm:cxn modelId="{3C8E5881-2E2E-A44F-8000-04688B557D60}" type="presParOf" srcId="{AA1E1F92-658F-8641-968A-1346C64B65D2}" destId="{1C904432-8480-2641-A5EA-0690E1F70B9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F6DD1C-33D4-3946-B14B-03B86FFF8B83}" type="doc">
      <dgm:prSet loTypeId="urn:microsoft.com/office/officeart/2005/8/layout/radial3" loCatId="" qsTypeId="urn:microsoft.com/office/officeart/2005/8/quickstyle/simple1" qsCatId="simple" csTypeId="urn:microsoft.com/office/officeart/2005/8/colors/accent1_2" csCatId="accent1" phldr="1"/>
      <dgm:spPr/>
      <dgm:t>
        <a:bodyPr/>
        <a:lstStyle/>
        <a:p>
          <a:endParaRPr lang="en-US"/>
        </a:p>
      </dgm:t>
    </dgm:pt>
    <dgm:pt modelId="{A94DA072-DB20-B64A-BF70-1AF1286261E7}">
      <dgm:prSet phldrT="[Text]"/>
      <dgm:spPr/>
      <dgm:t>
        <a:bodyPr/>
        <a:lstStyle/>
        <a:p>
          <a:pPr rtl="0"/>
          <a:r>
            <a:rPr lang="en-US" dirty="0"/>
            <a:t>Cost </a:t>
          </a:r>
        </a:p>
      </dgm:t>
    </dgm:pt>
    <dgm:pt modelId="{B3CE498D-E0B3-584E-962C-4D7E594D99E1}" type="parTrans" cxnId="{1E0B2799-A565-6743-996E-954B9A99C522}">
      <dgm:prSet/>
      <dgm:spPr/>
      <dgm:t>
        <a:bodyPr/>
        <a:lstStyle/>
        <a:p>
          <a:endParaRPr lang="en-US"/>
        </a:p>
      </dgm:t>
    </dgm:pt>
    <dgm:pt modelId="{86FA5246-EE9B-F24B-84F6-FB63E7A466D5}" type="sibTrans" cxnId="{1E0B2799-A565-6743-996E-954B9A99C522}">
      <dgm:prSet/>
      <dgm:spPr/>
      <dgm:t>
        <a:bodyPr/>
        <a:lstStyle/>
        <a:p>
          <a:endParaRPr lang="en-US"/>
        </a:p>
      </dgm:t>
    </dgm:pt>
    <dgm:pt modelId="{485AF71D-C379-544B-9B68-06408F0BDF39}">
      <dgm:prSet phldrT="[Text]" custT="1"/>
      <dgm:spPr/>
      <dgm:t>
        <a:bodyPr/>
        <a:lstStyle/>
        <a:p>
          <a:r>
            <a:rPr lang="en-US" sz="2800" dirty="0"/>
            <a:t>Referral/</a:t>
          </a:r>
        </a:p>
        <a:p>
          <a:r>
            <a:rPr lang="en-US" sz="2800" dirty="0"/>
            <a:t>efficacy </a:t>
          </a:r>
          <a:r>
            <a:rPr lang="en-US" sz="2800" baseline="0" dirty="0"/>
            <a:t/>
          </a:r>
          <a:endParaRPr lang="en-US" sz="2800" dirty="0"/>
        </a:p>
      </dgm:t>
    </dgm:pt>
    <dgm:pt modelId="{05AE4A72-D474-164B-802E-A369DC5547CF}" type="parTrans" cxnId="{6E936927-B3AB-B945-9FD1-8A8235351689}">
      <dgm:prSet/>
      <dgm:spPr/>
      <dgm:t>
        <a:bodyPr/>
        <a:lstStyle/>
        <a:p>
          <a:endParaRPr lang="en-US"/>
        </a:p>
      </dgm:t>
    </dgm:pt>
    <dgm:pt modelId="{41870944-F55A-0347-87B4-E628BE3A8064}" type="sibTrans" cxnId="{6E936927-B3AB-B945-9FD1-8A8235351689}">
      <dgm:prSet/>
      <dgm:spPr/>
      <dgm:t>
        <a:bodyPr/>
        <a:lstStyle/>
        <a:p>
          <a:endParaRPr lang="en-US"/>
        </a:p>
      </dgm:t>
    </dgm:pt>
    <dgm:pt modelId="{8C78E714-9EFC-834B-82F9-077995808C4E}">
      <dgm:prSet phldrT="[Text]" custT="1"/>
      <dgm:spPr/>
      <dgm:t>
        <a:bodyPr/>
        <a:lstStyle/>
        <a:p>
          <a:pPr rtl="0"/>
          <a:r>
            <a:rPr lang="en-US" sz="2400" dirty="0"/>
            <a:t>Number </a:t>
          </a:r>
        </a:p>
        <a:p>
          <a:pPr rtl="0"/>
          <a:r>
            <a:rPr lang="en-US" sz="2400" dirty="0"/>
            <a:t>of session</a:t>
          </a:r>
        </a:p>
      </dgm:t>
    </dgm:pt>
    <dgm:pt modelId="{68565CFE-B7DD-CF4A-A2A0-1E17278A36DE}" type="parTrans" cxnId="{D702D243-D2E0-AF43-9226-C11CDF62CDD7}">
      <dgm:prSet/>
      <dgm:spPr/>
      <dgm:t>
        <a:bodyPr/>
        <a:lstStyle/>
        <a:p>
          <a:endParaRPr lang="en-US"/>
        </a:p>
      </dgm:t>
    </dgm:pt>
    <dgm:pt modelId="{DF19E319-2CE5-044F-8907-9C9ACA4D5E9C}" type="sibTrans" cxnId="{D702D243-D2E0-AF43-9226-C11CDF62CDD7}">
      <dgm:prSet/>
      <dgm:spPr/>
      <dgm:t>
        <a:bodyPr/>
        <a:lstStyle/>
        <a:p>
          <a:endParaRPr lang="en-US"/>
        </a:p>
      </dgm:t>
    </dgm:pt>
    <dgm:pt modelId="{D1A5B4C6-EEF1-EC42-BA77-916E0A065086}">
      <dgm:prSet phldrT="[Text]" custT="1"/>
      <dgm:spPr/>
      <dgm:t>
        <a:bodyPr/>
        <a:lstStyle/>
        <a:p>
          <a:pPr rtl="0"/>
          <a:r>
            <a:rPr lang="en-US" sz="2400" dirty="0"/>
            <a:t>medication/</a:t>
          </a:r>
        </a:p>
        <a:p>
          <a:pPr rtl="0"/>
          <a:r>
            <a:rPr lang="en-US" sz="2400" dirty="0"/>
            <a:t>interventions</a:t>
          </a:r>
        </a:p>
      </dgm:t>
    </dgm:pt>
    <dgm:pt modelId="{50C6A05E-F662-2644-81BB-1E1FCF4D50CF}" type="parTrans" cxnId="{36C2EC71-1491-384C-9805-2C5CCB7BBE95}">
      <dgm:prSet/>
      <dgm:spPr/>
      <dgm:t>
        <a:bodyPr/>
        <a:lstStyle/>
        <a:p>
          <a:endParaRPr lang="en-US"/>
        </a:p>
      </dgm:t>
    </dgm:pt>
    <dgm:pt modelId="{8AC22FE4-4750-4447-8892-21DA78651CF0}" type="sibTrans" cxnId="{36C2EC71-1491-384C-9805-2C5CCB7BBE95}">
      <dgm:prSet/>
      <dgm:spPr/>
      <dgm:t>
        <a:bodyPr/>
        <a:lstStyle/>
        <a:p>
          <a:endParaRPr lang="en-US"/>
        </a:p>
      </dgm:t>
    </dgm:pt>
    <dgm:pt modelId="{20A7B2A8-997A-6240-B71A-3269C61B0985}">
      <dgm:prSet phldrT="[Text]" custT="1"/>
      <dgm:spPr/>
      <dgm:t>
        <a:bodyPr/>
        <a:lstStyle/>
        <a:p>
          <a:pPr rtl="0"/>
          <a:r>
            <a:rPr lang="en-US" sz="2400" dirty="0"/>
            <a:t>Radiology </a:t>
          </a:r>
        </a:p>
      </dgm:t>
    </dgm:pt>
    <dgm:pt modelId="{60382B17-A056-334E-95AF-20611F5FD2EC}" type="parTrans" cxnId="{9740981F-3EA0-634D-B66D-6748BACD8AB0}">
      <dgm:prSet/>
      <dgm:spPr/>
      <dgm:t>
        <a:bodyPr/>
        <a:lstStyle/>
        <a:p>
          <a:endParaRPr lang="en-US"/>
        </a:p>
      </dgm:t>
    </dgm:pt>
    <dgm:pt modelId="{D9040A51-B39B-C845-A836-3C7CBD6E8AA9}" type="sibTrans" cxnId="{9740981F-3EA0-634D-B66D-6748BACD8AB0}">
      <dgm:prSet/>
      <dgm:spPr/>
      <dgm:t>
        <a:bodyPr/>
        <a:lstStyle/>
        <a:p>
          <a:endParaRPr lang="en-US"/>
        </a:p>
      </dgm:t>
    </dgm:pt>
    <dgm:pt modelId="{F1EF4449-49D9-4044-8B09-B4987E35B1AA}" type="pres">
      <dgm:prSet presAssocID="{0DF6DD1C-33D4-3946-B14B-03B86FFF8B83}" presName="composite" presStyleCnt="0">
        <dgm:presLayoutVars>
          <dgm:chMax val="1"/>
          <dgm:dir/>
          <dgm:resizeHandles val="exact"/>
        </dgm:presLayoutVars>
      </dgm:prSet>
      <dgm:spPr/>
      <dgm:t>
        <a:bodyPr/>
        <a:lstStyle/>
        <a:p>
          <a:endParaRPr lang="en-US"/>
        </a:p>
      </dgm:t>
    </dgm:pt>
    <dgm:pt modelId="{3527EC88-DDF2-0F42-85BD-84FD598C23E9}" type="pres">
      <dgm:prSet presAssocID="{0DF6DD1C-33D4-3946-B14B-03B86FFF8B83}" presName="radial" presStyleCnt="0">
        <dgm:presLayoutVars>
          <dgm:animLvl val="ctr"/>
        </dgm:presLayoutVars>
      </dgm:prSet>
      <dgm:spPr/>
    </dgm:pt>
    <dgm:pt modelId="{9C87902F-9295-6C4A-8DCE-1BB6624CEF1D}" type="pres">
      <dgm:prSet presAssocID="{A94DA072-DB20-B64A-BF70-1AF1286261E7}" presName="centerShape" presStyleLbl="vennNode1" presStyleIdx="0" presStyleCnt="5"/>
      <dgm:spPr/>
      <dgm:t>
        <a:bodyPr/>
        <a:lstStyle/>
        <a:p>
          <a:endParaRPr lang="en-US"/>
        </a:p>
      </dgm:t>
    </dgm:pt>
    <dgm:pt modelId="{4ACCE9F9-723F-BC4C-81DA-CC971D77453D}" type="pres">
      <dgm:prSet presAssocID="{485AF71D-C379-544B-9B68-06408F0BDF39}" presName="node" presStyleLbl="vennNode1" presStyleIdx="1" presStyleCnt="5" custScaleX="128674">
        <dgm:presLayoutVars>
          <dgm:bulletEnabled val="1"/>
        </dgm:presLayoutVars>
      </dgm:prSet>
      <dgm:spPr/>
      <dgm:t>
        <a:bodyPr/>
        <a:lstStyle/>
        <a:p>
          <a:endParaRPr lang="en-US"/>
        </a:p>
      </dgm:t>
    </dgm:pt>
    <dgm:pt modelId="{82BC5BF7-4561-704B-9791-F79DDFBBBD03}" type="pres">
      <dgm:prSet presAssocID="{8C78E714-9EFC-834B-82F9-077995808C4E}" presName="node" presStyleLbl="vennNode1" presStyleIdx="2" presStyleCnt="5" custScaleX="110957">
        <dgm:presLayoutVars>
          <dgm:bulletEnabled val="1"/>
        </dgm:presLayoutVars>
      </dgm:prSet>
      <dgm:spPr/>
      <dgm:t>
        <a:bodyPr/>
        <a:lstStyle/>
        <a:p>
          <a:endParaRPr lang="en-US"/>
        </a:p>
      </dgm:t>
    </dgm:pt>
    <dgm:pt modelId="{B51AA9E4-60D1-E741-BF60-50B54B7E0339}" type="pres">
      <dgm:prSet presAssocID="{D1A5B4C6-EEF1-EC42-BA77-916E0A065086}" presName="node" presStyleLbl="vennNode1" presStyleIdx="3" presStyleCnt="5" custScaleX="127217">
        <dgm:presLayoutVars>
          <dgm:bulletEnabled val="1"/>
        </dgm:presLayoutVars>
      </dgm:prSet>
      <dgm:spPr/>
      <dgm:t>
        <a:bodyPr/>
        <a:lstStyle/>
        <a:p>
          <a:endParaRPr lang="en-US"/>
        </a:p>
      </dgm:t>
    </dgm:pt>
    <dgm:pt modelId="{51148E08-0A19-D54C-ACA1-14B5BF87B36B}" type="pres">
      <dgm:prSet presAssocID="{20A7B2A8-997A-6240-B71A-3269C61B0985}" presName="node" presStyleLbl="vennNode1" presStyleIdx="4" presStyleCnt="5" custScaleX="112843">
        <dgm:presLayoutVars>
          <dgm:bulletEnabled val="1"/>
        </dgm:presLayoutVars>
      </dgm:prSet>
      <dgm:spPr/>
      <dgm:t>
        <a:bodyPr/>
        <a:lstStyle/>
        <a:p>
          <a:endParaRPr lang="en-US"/>
        </a:p>
      </dgm:t>
    </dgm:pt>
  </dgm:ptLst>
  <dgm:cxnLst>
    <dgm:cxn modelId="{DECCD18A-E714-314C-8BD2-4FD91C1E2F16}" type="presOf" srcId="{20A7B2A8-997A-6240-B71A-3269C61B0985}" destId="{51148E08-0A19-D54C-ACA1-14B5BF87B36B}" srcOrd="0" destOrd="0" presId="urn:microsoft.com/office/officeart/2005/8/layout/radial3"/>
    <dgm:cxn modelId="{1E0B2799-A565-6743-996E-954B9A99C522}" srcId="{0DF6DD1C-33D4-3946-B14B-03B86FFF8B83}" destId="{A94DA072-DB20-B64A-BF70-1AF1286261E7}" srcOrd="0" destOrd="0" parTransId="{B3CE498D-E0B3-584E-962C-4D7E594D99E1}" sibTransId="{86FA5246-EE9B-F24B-84F6-FB63E7A466D5}"/>
    <dgm:cxn modelId="{6E936927-B3AB-B945-9FD1-8A8235351689}" srcId="{A94DA072-DB20-B64A-BF70-1AF1286261E7}" destId="{485AF71D-C379-544B-9B68-06408F0BDF39}" srcOrd="0" destOrd="0" parTransId="{05AE4A72-D474-164B-802E-A369DC5547CF}" sibTransId="{41870944-F55A-0347-87B4-E628BE3A8064}"/>
    <dgm:cxn modelId="{698C299F-DBC3-CE4B-BCA8-B108708F54FA}" type="presOf" srcId="{8C78E714-9EFC-834B-82F9-077995808C4E}" destId="{82BC5BF7-4561-704B-9791-F79DDFBBBD03}" srcOrd="0" destOrd="0" presId="urn:microsoft.com/office/officeart/2005/8/layout/radial3"/>
    <dgm:cxn modelId="{C838FB05-507F-C843-9C8A-9A487EBBE178}" type="presOf" srcId="{485AF71D-C379-544B-9B68-06408F0BDF39}" destId="{4ACCE9F9-723F-BC4C-81DA-CC971D77453D}" srcOrd="0" destOrd="0" presId="urn:microsoft.com/office/officeart/2005/8/layout/radial3"/>
    <dgm:cxn modelId="{95CBA454-D947-CB4F-BAC3-4AF3FD5277FE}" type="presOf" srcId="{A94DA072-DB20-B64A-BF70-1AF1286261E7}" destId="{9C87902F-9295-6C4A-8DCE-1BB6624CEF1D}" srcOrd="0" destOrd="0" presId="urn:microsoft.com/office/officeart/2005/8/layout/radial3"/>
    <dgm:cxn modelId="{9740981F-3EA0-634D-B66D-6748BACD8AB0}" srcId="{A94DA072-DB20-B64A-BF70-1AF1286261E7}" destId="{20A7B2A8-997A-6240-B71A-3269C61B0985}" srcOrd="3" destOrd="0" parTransId="{60382B17-A056-334E-95AF-20611F5FD2EC}" sibTransId="{D9040A51-B39B-C845-A836-3C7CBD6E8AA9}"/>
    <dgm:cxn modelId="{7608A190-B4E8-574B-901A-47E7ADE3B039}" type="presOf" srcId="{D1A5B4C6-EEF1-EC42-BA77-916E0A065086}" destId="{B51AA9E4-60D1-E741-BF60-50B54B7E0339}" srcOrd="0" destOrd="0" presId="urn:microsoft.com/office/officeart/2005/8/layout/radial3"/>
    <dgm:cxn modelId="{36C2EC71-1491-384C-9805-2C5CCB7BBE95}" srcId="{A94DA072-DB20-B64A-BF70-1AF1286261E7}" destId="{D1A5B4C6-EEF1-EC42-BA77-916E0A065086}" srcOrd="2" destOrd="0" parTransId="{50C6A05E-F662-2644-81BB-1E1FCF4D50CF}" sibTransId="{8AC22FE4-4750-4447-8892-21DA78651CF0}"/>
    <dgm:cxn modelId="{5323DCB1-160B-C44C-BA97-37A18312FC06}" type="presOf" srcId="{0DF6DD1C-33D4-3946-B14B-03B86FFF8B83}" destId="{F1EF4449-49D9-4044-8B09-B4987E35B1AA}" srcOrd="0" destOrd="0" presId="urn:microsoft.com/office/officeart/2005/8/layout/radial3"/>
    <dgm:cxn modelId="{D702D243-D2E0-AF43-9226-C11CDF62CDD7}" srcId="{A94DA072-DB20-B64A-BF70-1AF1286261E7}" destId="{8C78E714-9EFC-834B-82F9-077995808C4E}" srcOrd="1" destOrd="0" parTransId="{68565CFE-B7DD-CF4A-A2A0-1E17278A36DE}" sibTransId="{DF19E319-2CE5-044F-8907-9C9ACA4D5E9C}"/>
    <dgm:cxn modelId="{5EBC7115-DB44-3F45-B0CE-0D887B528685}" type="presParOf" srcId="{F1EF4449-49D9-4044-8B09-B4987E35B1AA}" destId="{3527EC88-DDF2-0F42-85BD-84FD598C23E9}" srcOrd="0" destOrd="0" presId="urn:microsoft.com/office/officeart/2005/8/layout/radial3"/>
    <dgm:cxn modelId="{BB68DBA7-A2B0-0346-8B63-8A0CBF33994A}" type="presParOf" srcId="{3527EC88-DDF2-0F42-85BD-84FD598C23E9}" destId="{9C87902F-9295-6C4A-8DCE-1BB6624CEF1D}" srcOrd="0" destOrd="0" presId="urn:microsoft.com/office/officeart/2005/8/layout/radial3"/>
    <dgm:cxn modelId="{F4649084-8753-3143-969F-0E9D7F062A87}" type="presParOf" srcId="{3527EC88-DDF2-0F42-85BD-84FD598C23E9}" destId="{4ACCE9F9-723F-BC4C-81DA-CC971D77453D}" srcOrd="1" destOrd="0" presId="urn:microsoft.com/office/officeart/2005/8/layout/radial3"/>
    <dgm:cxn modelId="{4B712CF0-6846-F047-942F-A90713AD41B7}" type="presParOf" srcId="{3527EC88-DDF2-0F42-85BD-84FD598C23E9}" destId="{82BC5BF7-4561-704B-9791-F79DDFBBBD03}" srcOrd="2" destOrd="0" presId="urn:microsoft.com/office/officeart/2005/8/layout/radial3"/>
    <dgm:cxn modelId="{68D97ECE-3AAA-814E-A655-DF4EB18AF749}" type="presParOf" srcId="{3527EC88-DDF2-0F42-85BD-84FD598C23E9}" destId="{B51AA9E4-60D1-E741-BF60-50B54B7E0339}" srcOrd="3" destOrd="0" presId="urn:microsoft.com/office/officeart/2005/8/layout/radial3"/>
    <dgm:cxn modelId="{AB5FA87C-EF73-D24A-ABBE-81258696EA70}" type="presParOf" srcId="{3527EC88-DDF2-0F42-85BD-84FD598C23E9}" destId="{51148E08-0A19-D54C-ACA1-14B5BF87B36B}"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B6A035-8686-144E-8409-242CEA2B6B3F}"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FC53487B-1FFF-584C-836D-BC9A4AADDBD8}">
      <dgm:prSet phldrT="[Text]" custT="1"/>
      <dgm:spPr/>
      <dgm:t>
        <a:bodyPr/>
        <a:lstStyle/>
        <a:p>
          <a:pPr rtl="0"/>
          <a:r>
            <a:rPr lang="en-US" sz="2400" dirty="0"/>
            <a:t>Cost utility </a:t>
          </a:r>
        </a:p>
      </dgm:t>
    </dgm:pt>
    <dgm:pt modelId="{78FED0FC-1EB0-0149-B27B-45367DAAEE7D}" type="parTrans" cxnId="{5723D728-A481-F44C-87C9-378EB5CA7220}">
      <dgm:prSet/>
      <dgm:spPr/>
      <dgm:t>
        <a:bodyPr/>
        <a:lstStyle/>
        <a:p>
          <a:endParaRPr lang="en-US" sz="2400"/>
        </a:p>
      </dgm:t>
    </dgm:pt>
    <dgm:pt modelId="{703E9AEA-6B69-A342-A143-F30E11F95C42}" type="sibTrans" cxnId="{5723D728-A481-F44C-87C9-378EB5CA7220}">
      <dgm:prSet/>
      <dgm:spPr/>
      <dgm:t>
        <a:bodyPr/>
        <a:lstStyle/>
        <a:p>
          <a:endParaRPr lang="en-US" sz="2400"/>
        </a:p>
      </dgm:t>
    </dgm:pt>
    <dgm:pt modelId="{24F35D4A-032E-9B47-A79E-4B0A99612240}">
      <dgm:prSet phldrT="[Text]" custT="1"/>
      <dgm:spPr/>
      <dgm:t>
        <a:bodyPr/>
        <a:lstStyle/>
        <a:p>
          <a:pPr rtl="0"/>
          <a:r>
            <a:rPr lang="en-US" sz="2400" dirty="0"/>
            <a:t>Cost minimization </a:t>
          </a:r>
        </a:p>
      </dgm:t>
    </dgm:pt>
    <dgm:pt modelId="{546FFC61-B699-5247-80E5-E63417324D8C}" type="parTrans" cxnId="{6D174D62-EC99-1E49-9677-61157B2B2236}">
      <dgm:prSet/>
      <dgm:spPr/>
      <dgm:t>
        <a:bodyPr/>
        <a:lstStyle/>
        <a:p>
          <a:endParaRPr lang="en-US" sz="2400"/>
        </a:p>
      </dgm:t>
    </dgm:pt>
    <dgm:pt modelId="{030C9C42-079B-E14C-9354-F26BDE58596B}" type="sibTrans" cxnId="{6D174D62-EC99-1E49-9677-61157B2B2236}">
      <dgm:prSet/>
      <dgm:spPr/>
      <dgm:t>
        <a:bodyPr/>
        <a:lstStyle/>
        <a:p>
          <a:endParaRPr lang="en-US" sz="2400"/>
        </a:p>
      </dgm:t>
    </dgm:pt>
    <dgm:pt modelId="{05F8559D-DDE1-A045-AA1B-FAA1A65ACB21}">
      <dgm:prSet phldrT="[Text]" custT="1"/>
      <dgm:spPr>
        <a:solidFill>
          <a:srgbClr val="92D050"/>
        </a:solidFill>
      </dgm:spPr>
      <dgm:t>
        <a:bodyPr/>
        <a:lstStyle/>
        <a:p>
          <a:pPr rtl="0"/>
          <a:r>
            <a:rPr lang="en-US" sz="2800" b="1" dirty="0"/>
            <a:t>Cost effectiveness</a:t>
          </a:r>
          <a:r>
            <a:rPr lang="en-US" sz="2400" dirty="0"/>
            <a:t>: relevant to physical therapy.   Estimate cost and efficacy  </a:t>
          </a:r>
        </a:p>
      </dgm:t>
    </dgm:pt>
    <dgm:pt modelId="{F6F06AA3-579A-094D-BC21-1661F078A5A3}" type="parTrans" cxnId="{C02E8D33-B5BA-F540-8F83-71B880409AC0}">
      <dgm:prSet/>
      <dgm:spPr/>
      <dgm:t>
        <a:bodyPr/>
        <a:lstStyle/>
        <a:p>
          <a:endParaRPr lang="en-US" sz="2400"/>
        </a:p>
      </dgm:t>
    </dgm:pt>
    <dgm:pt modelId="{5C5F9E15-CF5B-B44D-81BE-6D744021727B}" type="sibTrans" cxnId="{C02E8D33-B5BA-F540-8F83-71B880409AC0}">
      <dgm:prSet/>
      <dgm:spPr/>
      <dgm:t>
        <a:bodyPr/>
        <a:lstStyle/>
        <a:p>
          <a:endParaRPr lang="en-US" sz="2400"/>
        </a:p>
      </dgm:t>
    </dgm:pt>
    <dgm:pt modelId="{E3C33E83-56F9-C74D-A351-BA617129F89B}">
      <dgm:prSet custT="1"/>
      <dgm:spPr/>
      <dgm:t>
        <a:bodyPr/>
        <a:lstStyle/>
        <a:p>
          <a:pPr rtl="0"/>
          <a:r>
            <a:rPr lang="en-US" sz="2400" dirty="0"/>
            <a:t>Cost consequences </a:t>
          </a:r>
        </a:p>
      </dgm:t>
    </dgm:pt>
    <dgm:pt modelId="{6B18C92F-B7F1-A34B-9BEC-02FB0A0C4649}" type="parTrans" cxnId="{F7DE976C-8F37-8C43-BF21-EB540B85608B}">
      <dgm:prSet/>
      <dgm:spPr/>
      <dgm:t>
        <a:bodyPr/>
        <a:lstStyle/>
        <a:p>
          <a:endParaRPr lang="en-US" sz="2400"/>
        </a:p>
      </dgm:t>
    </dgm:pt>
    <dgm:pt modelId="{7162BE05-1C6A-1847-9CA1-41C130F61236}" type="sibTrans" cxnId="{F7DE976C-8F37-8C43-BF21-EB540B85608B}">
      <dgm:prSet/>
      <dgm:spPr/>
      <dgm:t>
        <a:bodyPr/>
        <a:lstStyle/>
        <a:p>
          <a:endParaRPr lang="en-US" sz="2400"/>
        </a:p>
      </dgm:t>
    </dgm:pt>
    <dgm:pt modelId="{F21045C2-7F36-0D4A-A22B-514CB5CE58E0}">
      <dgm:prSet custT="1"/>
      <dgm:spPr/>
      <dgm:t>
        <a:bodyPr/>
        <a:lstStyle/>
        <a:p>
          <a:r>
            <a:rPr lang="en-US" sz="2400" dirty="0"/>
            <a:t>Cost  benefit </a:t>
          </a:r>
        </a:p>
      </dgm:t>
    </dgm:pt>
    <dgm:pt modelId="{6CE2883B-FFED-A243-8A5A-3CFE190BEB96}" type="parTrans" cxnId="{21496FFE-5A7A-CC48-A247-E318FB31374D}">
      <dgm:prSet/>
      <dgm:spPr/>
      <dgm:t>
        <a:bodyPr/>
        <a:lstStyle/>
        <a:p>
          <a:endParaRPr lang="en-US" sz="2400"/>
        </a:p>
      </dgm:t>
    </dgm:pt>
    <dgm:pt modelId="{27121C63-B0E8-A045-8EC9-6F6AAA7B83AF}" type="sibTrans" cxnId="{21496FFE-5A7A-CC48-A247-E318FB31374D}">
      <dgm:prSet/>
      <dgm:spPr/>
      <dgm:t>
        <a:bodyPr/>
        <a:lstStyle/>
        <a:p>
          <a:endParaRPr lang="en-US" sz="2400"/>
        </a:p>
      </dgm:t>
    </dgm:pt>
    <dgm:pt modelId="{6A43D3EB-2819-1241-A504-56DDA1AF07EF}" type="pres">
      <dgm:prSet presAssocID="{04B6A035-8686-144E-8409-242CEA2B6B3F}" presName="linear" presStyleCnt="0">
        <dgm:presLayoutVars>
          <dgm:animLvl val="lvl"/>
          <dgm:resizeHandles val="exact"/>
        </dgm:presLayoutVars>
      </dgm:prSet>
      <dgm:spPr/>
      <dgm:t>
        <a:bodyPr/>
        <a:lstStyle/>
        <a:p>
          <a:endParaRPr lang="en-US"/>
        </a:p>
      </dgm:t>
    </dgm:pt>
    <dgm:pt modelId="{92BAB2BE-10A5-2B41-9966-E92284D9524F}" type="pres">
      <dgm:prSet presAssocID="{24F35D4A-032E-9B47-A79E-4B0A99612240}" presName="parentText" presStyleLbl="node1" presStyleIdx="0" presStyleCnt="5">
        <dgm:presLayoutVars>
          <dgm:chMax val="0"/>
          <dgm:bulletEnabled val="1"/>
        </dgm:presLayoutVars>
      </dgm:prSet>
      <dgm:spPr/>
      <dgm:t>
        <a:bodyPr/>
        <a:lstStyle/>
        <a:p>
          <a:endParaRPr lang="en-US"/>
        </a:p>
      </dgm:t>
    </dgm:pt>
    <dgm:pt modelId="{70ADAA1E-1F39-1347-832F-8165218ABC94}" type="pres">
      <dgm:prSet presAssocID="{030C9C42-079B-E14C-9354-F26BDE58596B}" presName="spacer" presStyleCnt="0"/>
      <dgm:spPr/>
    </dgm:pt>
    <dgm:pt modelId="{AA16C4A8-DF9D-2A4F-8F53-08C281E2D618}" type="pres">
      <dgm:prSet presAssocID="{05F8559D-DDE1-A045-AA1B-FAA1A65ACB21}" presName="parentText" presStyleLbl="node1" presStyleIdx="1" presStyleCnt="5">
        <dgm:presLayoutVars>
          <dgm:chMax val="0"/>
          <dgm:bulletEnabled val="1"/>
        </dgm:presLayoutVars>
      </dgm:prSet>
      <dgm:spPr/>
      <dgm:t>
        <a:bodyPr/>
        <a:lstStyle/>
        <a:p>
          <a:endParaRPr lang="en-US"/>
        </a:p>
      </dgm:t>
    </dgm:pt>
    <dgm:pt modelId="{EF882459-DFD8-D541-BB65-E3241585AC77}" type="pres">
      <dgm:prSet presAssocID="{5C5F9E15-CF5B-B44D-81BE-6D744021727B}" presName="spacer" presStyleCnt="0"/>
      <dgm:spPr/>
    </dgm:pt>
    <dgm:pt modelId="{EF141D29-75B8-BA43-B83C-A10CF46663A6}" type="pres">
      <dgm:prSet presAssocID="{FC53487B-1FFF-584C-836D-BC9A4AADDBD8}" presName="parentText" presStyleLbl="node1" presStyleIdx="2" presStyleCnt="5">
        <dgm:presLayoutVars>
          <dgm:chMax val="0"/>
          <dgm:bulletEnabled val="1"/>
        </dgm:presLayoutVars>
      </dgm:prSet>
      <dgm:spPr/>
      <dgm:t>
        <a:bodyPr/>
        <a:lstStyle/>
        <a:p>
          <a:endParaRPr lang="en-US"/>
        </a:p>
      </dgm:t>
    </dgm:pt>
    <dgm:pt modelId="{D3580700-F468-F245-998E-6F562E92ACEE}" type="pres">
      <dgm:prSet presAssocID="{703E9AEA-6B69-A342-A143-F30E11F95C42}" presName="spacer" presStyleCnt="0"/>
      <dgm:spPr/>
    </dgm:pt>
    <dgm:pt modelId="{C8A2F970-36AF-D640-A4B0-C8F69EE2809F}" type="pres">
      <dgm:prSet presAssocID="{E3C33E83-56F9-C74D-A351-BA617129F89B}" presName="parentText" presStyleLbl="node1" presStyleIdx="3" presStyleCnt="5">
        <dgm:presLayoutVars>
          <dgm:chMax val="0"/>
          <dgm:bulletEnabled val="1"/>
        </dgm:presLayoutVars>
      </dgm:prSet>
      <dgm:spPr/>
      <dgm:t>
        <a:bodyPr/>
        <a:lstStyle/>
        <a:p>
          <a:endParaRPr lang="en-US"/>
        </a:p>
      </dgm:t>
    </dgm:pt>
    <dgm:pt modelId="{878F442C-719E-444B-84A4-4E6EE5DBC512}" type="pres">
      <dgm:prSet presAssocID="{7162BE05-1C6A-1847-9CA1-41C130F61236}" presName="spacer" presStyleCnt="0"/>
      <dgm:spPr/>
    </dgm:pt>
    <dgm:pt modelId="{C57D00FE-D7B9-3744-B6C4-9D46AC6FB90B}" type="pres">
      <dgm:prSet presAssocID="{F21045C2-7F36-0D4A-A22B-514CB5CE58E0}" presName="parentText" presStyleLbl="node1" presStyleIdx="4" presStyleCnt="5">
        <dgm:presLayoutVars>
          <dgm:chMax val="0"/>
          <dgm:bulletEnabled val="1"/>
        </dgm:presLayoutVars>
      </dgm:prSet>
      <dgm:spPr/>
      <dgm:t>
        <a:bodyPr/>
        <a:lstStyle/>
        <a:p>
          <a:endParaRPr lang="en-US"/>
        </a:p>
      </dgm:t>
    </dgm:pt>
  </dgm:ptLst>
  <dgm:cxnLst>
    <dgm:cxn modelId="{5723D728-A481-F44C-87C9-378EB5CA7220}" srcId="{04B6A035-8686-144E-8409-242CEA2B6B3F}" destId="{FC53487B-1FFF-584C-836D-BC9A4AADDBD8}" srcOrd="2" destOrd="0" parTransId="{78FED0FC-1EB0-0149-B27B-45367DAAEE7D}" sibTransId="{703E9AEA-6B69-A342-A143-F30E11F95C42}"/>
    <dgm:cxn modelId="{427799C1-4966-D941-AFBA-35F7AB2E1EFB}" type="presOf" srcId="{FC53487B-1FFF-584C-836D-BC9A4AADDBD8}" destId="{EF141D29-75B8-BA43-B83C-A10CF46663A6}" srcOrd="0" destOrd="0" presId="urn:microsoft.com/office/officeart/2005/8/layout/vList2"/>
    <dgm:cxn modelId="{F7DE976C-8F37-8C43-BF21-EB540B85608B}" srcId="{04B6A035-8686-144E-8409-242CEA2B6B3F}" destId="{E3C33E83-56F9-C74D-A351-BA617129F89B}" srcOrd="3" destOrd="0" parTransId="{6B18C92F-B7F1-A34B-9BEC-02FB0A0C4649}" sibTransId="{7162BE05-1C6A-1847-9CA1-41C130F61236}"/>
    <dgm:cxn modelId="{C02E8D33-B5BA-F540-8F83-71B880409AC0}" srcId="{04B6A035-8686-144E-8409-242CEA2B6B3F}" destId="{05F8559D-DDE1-A045-AA1B-FAA1A65ACB21}" srcOrd="1" destOrd="0" parTransId="{F6F06AA3-579A-094D-BC21-1661F078A5A3}" sibTransId="{5C5F9E15-CF5B-B44D-81BE-6D744021727B}"/>
    <dgm:cxn modelId="{F952A7F5-6DFC-4E44-912C-46BF9B9C6D1A}" type="presOf" srcId="{04B6A035-8686-144E-8409-242CEA2B6B3F}" destId="{6A43D3EB-2819-1241-A504-56DDA1AF07EF}" srcOrd="0" destOrd="0" presId="urn:microsoft.com/office/officeart/2005/8/layout/vList2"/>
    <dgm:cxn modelId="{F67BA084-D266-6F4A-8352-94E18E0CD16E}" type="presOf" srcId="{F21045C2-7F36-0D4A-A22B-514CB5CE58E0}" destId="{C57D00FE-D7B9-3744-B6C4-9D46AC6FB90B}" srcOrd="0" destOrd="0" presId="urn:microsoft.com/office/officeart/2005/8/layout/vList2"/>
    <dgm:cxn modelId="{21496FFE-5A7A-CC48-A247-E318FB31374D}" srcId="{04B6A035-8686-144E-8409-242CEA2B6B3F}" destId="{F21045C2-7F36-0D4A-A22B-514CB5CE58E0}" srcOrd="4" destOrd="0" parTransId="{6CE2883B-FFED-A243-8A5A-3CFE190BEB96}" sibTransId="{27121C63-B0E8-A045-8EC9-6F6AAA7B83AF}"/>
    <dgm:cxn modelId="{6D174D62-EC99-1E49-9677-61157B2B2236}" srcId="{04B6A035-8686-144E-8409-242CEA2B6B3F}" destId="{24F35D4A-032E-9B47-A79E-4B0A99612240}" srcOrd="0" destOrd="0" parTransId="{546FFC61-B699-5247-80E5-E63417324D8C}" sibTransId="{030C9C42-079B-E14C-9354-F26BDE58596B}"/>
    <dgm:cxn modelId="{02AC8635-ED7B-8B40-AA2D-D45E3FE911A5}" type="presOf" srcId="{24F35D4A-032E-9B47-A79E-4B0A99612240}" destId="{92BAB2BE-10A5-2B41-9966-E92284D9524F}" srcOrd="0" destOrd="0" presId="urn:microsoft.com/office/officeart/2005/8/layout/vList2"/>
    <dgm:cxn modelId="{0CFF0B1D-8095-FB45-81C8-BEE1B2399205}" type="presOf" srcId="{05F8559D-DDE1-A045-AA1B-FAA1A65ACB21}" destId="{AA16C4A8-DF9D-2A4F-8F53-08C281E2D618}" srcOrd="0" destOrd="0" presId="urn:microsoft.com/office/officeart/2005/8/layout/vList2"/>
    <dgm:cxn modelId="{E4E685DF-B0D4-1747-92AD-617E84EB36B0}" type="presOf" srcId="{E3C33E83-56F9-C74D-A351-BA617129F89B}" destId="{C8A2F970-36AF-D640-A4B0-C8F69EE2809F}" srcOrd="0" destOrd="0" presId="urn:microsoft.com/office/officeart/2005/8/layout/vList2"/>
    <dgm:cxn modelId="{C79D6047-1C62-AE43-BCD7-062D3C5AC13C}" type="presParOf" srcId="{6A43D3EB-2819-1241-A504-56DDA1AF07EF}" destId="{92BAB2BE-10A5-2B41-9966-E92284D9524F}" srcOrd="0" destOrd="0" presId="urn:microsoft.com/office/officeart/2005/8/layout/vList2"/>
    <dgm:cxn modelId="{1612BED6-C74B-1C4D-BEAC-6DC5DDD99150}" type="presParOf" srcId="{6A43D3EB-2819-1241-A504-56DDA1AF07EF}" destId="{70ADAA1E-1F39-1347-832F-8165218ABC94}" srcOrd="1" destOrd="0" presId="urn:microsoft.com/office/officeart/2005/8/layout/vList2"/>
    <dgm:cxn modelId="{5E9B26FA-4213-FD4E-A309-DF8AA08B9C3C}" type="presParOf" srcId="{6A43D3EB-2819-1241-A504-56DDA1AF07EF}" destId="{AA16C4A8-DF9D-2A4F-8F53-08C281E2D618}" srcOrd="2" destOrd="0" presId="urn:microsoft.com/office/officeart/2005/8/layout/vList2"/>
    <dgm:cxn modelId="{1FEA0AA5-5E2A-F54E-B948-AE69D99D0FAE}" type="presParOf" srcId="{6A43D3EB-2819-1241-A504-56DDA1AF07EF}" destId="{EF882459-DFD8-D541-BB65-E3241585AC77}" srcOrd="3" destOrd="0" presId="urn:microsoft.com/office/officeart/2005/8/layout/vList2"/>
    <dgm:cxn modelId="{794E2AF8-5C39-0243-A303-1CD4942619CA}" type="presParOf" srcId="{6A43D3EB-2819-1241-A504-56DDA1AF07EF}" destId="{EF141D29-75B8-BA43-B83C-A10CF46663A6}" srcOrd="4" destOrd="0" presId="urn:microsoft.com/office/officeart/2005/8/layout/vList2"/>
    <dgm:cxn modelId="{DFE9235E-7405-944A-A36F-565C63B76135}" type="presParOf" srcId="{6A43D3EB-2819-1241-A504-56DDA1AF07EF}" destId="{D3580700-F468-F245-998E-6F562E92ACEE}" srcOrd="5" destOrd="0" presId="urn:microsoft.com/office/officeart/2005/8/layout/vList2"/>
    <dgm:cxn modelId="{0FC1D1CF-EB8D-F145-8DDC-EB7AA761CF71}" type="presParOf" srcId="{6A43D3EB-2819-1241-A504-56DDA1AF07EF}" destId="{C8A2F970-36AF-D640-A4B0-C8F69EE2809F}" srcOrd="6" destOrd="0" presId="urn:microsoft.com/office/officeart/2005/8/layout/vList2"/>
    <dgm:cxn modelId="{EEF74534-7B7A-864C-8D35-E42C171D2125}" type="presParOf" srcId="{6A43D3EB-2819-1241-A504-56DDA1AF07EF}" destId="{878F442C-719E-444B-84A4-4E6EE5DBC512}" srcOrd="7" destOrd="0" presId="urn:microsoft.com/office/officeart/2005/8/layout/vList2"/>
    <dgm:cxn modelId="{5176C6CD-E2F1-3D4F-A229-4E0F3903B50E}" type="presParOf" srcId="{6A43D3EB-2819-1241-A504-56DDA1AF07EF}" destId="{C57D00FE-D7B9-3744-B6C4-9D46AC6FB90B}"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9E7775D-150A-4F44-BE1E-16DFE4B8DEE3}"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17B17C52-041E-4844-8F9F-E132C2C79AE8}">
      <dgm:prSet phldrT="[Text]"/>
      <dgm:spPr/>
      <dgm:t>
        <a:bodyPr/>
        <a:lstStyle/>
        <a:p>
          <a:pPr rtl="0"/>
          <a:r>
            <a:rPr lang="en-US" dirty="0"/>
            <a:t>Five Types of Cost Analysis in Health Care </a:t>
          </a:r>
        </a:p>
      </dgm:t>
    </dgm:pt>
    <dgm:pt modelId="{165B83C9-A6F2-5247-8688-00FE13EA1B88}" type="parTrans" cxnId="{5482EA6D-2B61-3348-ABB0-8B7FF32870DE}">
      <dgm:prSet/>
      <dgm:spPr/>
      <dgm:t>
        <a:bodyPr/>
        <a:lstStyle/>
        <a:p>
          <a:endParaRPr lang="en-US"/>
        </a:p>
      </dgm:t>
    </dgm:pt>
    <dgm:pt modelId="{8A70F685-D1BD-7B4D-9E5E-7636CB325814}" type="sibTrans" cxnId="{5482EA6D-2B61-3348-ABB0-8B7FF32870DE}">
      <dgm:prSet/>
      <dgm:spPr/>
      <dgm:t>
        <a:bodyPr/>
        <a:lstStyle/>
        <a:p>
          <a:endParaRPr lang="en-US"/>
        </a:p>
      </dgm:t>
    </dgm:pt>
    <dgm:pt modelId="{239FC466-9CF6-884C-9E90-35FEC499E9F2}" type="pres">
      <dgm:prSet presAssocID="{F9E7775D-150A-4F44-BE1E-16DFE4B8DEE3}" presName="linear" presStyleCnt="0">
        <dgm:presLayoutVars>
          <dgm:animLvl val="lvl"/>
          <dgm:resizeHandles val="exact"/>
        </dgm:presLayoutVars>
      </dgm:prSet>
      <dgm:spPr/>
      <dgm:t>
        <a:bodyPr/>
        <a:lstStyle/>
        <a:p>
          <a:endParaRPr lang="en-US"/>
        </a:p>
      </dgm:t>
    </dgm:pt>
    <dgm:pt modelId="{2DF7A205-1338-5A4D-AC8B-964B57BB6A40}" type="pres">
      <dgm:prSet presAssocID="{17B17C52-041E-4844-8F9F-E132C2C79AE8}" presName="parentText" presStyleLbl="node1" presStyleIdx="0" presStyleCnt="1">
        <dgm:presLayoutVars>
          <dgm:chMax val="0"/>
          <dgm:bulletEnabled val="1"/>
        </dgm:presLayoutVars>
      </dgm:prSet>
      <dgm:spPr/>
      <dgm:t>
        <a:bodyPr/>
        <a:lstStyle/>
        <a:p>
          <a:endParaRPr lang="en-US"/>
        </a:p>
      </dgm:t>
    </dgm:pt>
  </dgm:ptLst>
  <dgm:cxnLst>
    <dgm:cxn modelId="{402AAB2B-83F7-FF48-95CE-C36949D19400}" type="presOf" srcId="{F9E7775D-150A-4F44-BE1E-16DFE4B8DEE3}" destId="{239FC466-9CF6-884C-9E90-35FEC499E9F2}" srcOrd="0" destOrd="0" presId="urn:microsoft.com/office/officeart/2005/8/layout/vList2"/>
    <dgm:cxn modelId="{5482EA6D-2B61-3348-ABB0-8B7FF32870DE}" srcId="{F9E7775D-150A-4F44-BE1E-16DFE4B8DEE3}" destId="{17B17C52-041E-4844-8F9F-E132C2C79AE8}" srcOrd="0" destOrd="0" parTransId="{165B83C9-A6F2-5247-8688-00FE13EA1B88}" sibTransId="{8A70F685-D1BD-7B4D-9E5E-7636CB325814}"/>
    <dgm:cxn modelId="{F64FDB85-840C-4C4A-8819-7C385ADF3133}" type="presOf" srcId="{17B17C52-041E-4844-8F9F-E132C2C79AE8}" destId="{2DF7A205-1338-5A4D-AC8B-964B57BB6A40}" srcOrd="0" destOrd="0" presId="urn:microsoft.com/office/officeart/2005/8/layout/vList2"/>
    <dgm:cxn modelId="{EC209BE8-BF4D-1C43-8928-B2C6F254B098}" type="presParOf" srcId="{239FC466-9CF6-884C-9E90-35FEC499E9F2}" destId="{2DF7A205-1338-5A4D-AC8B-964B57BB6A40}"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51B43E-AC8B-7A41-802F-651D95FE67A5}"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en-US"/>
        </a:p>
      </dgm:t>
    </dgm:pt>
    <dgm:pt modelId="{3F270CD0-2CDF-9548-AC80-A509B5AA2147}">
      <dgm:prSet phldrT="[Text]"/>
      <dgm:spPr/>
      <dgm:t>
        <a:bodyPr/>
        <a:lstStyle/>
        <a:p>
          <a:pPr rtl="0"/>
          <a:r>
            <a:rPr lang="en-US" dirty="0"/>
            <a:t>Peterson et al (2009) n=95 studies used </a:t>
          </a:r>
        </a:p>
      </dgm:t>
    </dgm:pt>
    <dgm:pt modelId="{D74C069B-9091-954C-AB73-CBB699D1DF69}" type="parTrans" cxnId="{045404F9-4CFC-C04E-89AB-6ECD8DA36C90}">
      <dgm:prSet/>
      <dgm:spPr/>
      <dgm:t>
        <a:bodyPr/>
        <a:lstStyle/>
        <a:p>
          <a:endParaRPr lang="en-US"/>
        </a:p>
      </dgm:t>
    </dgm:pt>
    <dgm:pt modelId="{E6532F2A-1A57-9D40-894D-3B748D05C906}" type="sibTrans" cxnId="{045404F9-4CFC-C04E-89AB-6ECD8DA36C90}">
      <dgm:prSet/>
      <dgm:spPr/>
      <dgm:t>
        <a:bodyPr/>
        <a:lstStyle/>
        <a:p>
          <a:endParaRPr lang="en-US"/>
        </a:p>
      </dgm:t>
    </dgm:pt>
    <dgm:pt modelId="{9D55DB7F-06FA-0A44-9810-715827F83A9B}">
      <dgm:prSet phldrT="[Text]"/>
      <dgm:spPr/>
      <dgm:t>
        <a:bodyPr/>
        <a:lstStyle/>
        <a:p>
          <a:pPr rtl="0"/>
          <a:r>
            <a:rPr lang="en-US" dirty="0"/>
            <a:t>Burge et al (2016) n=18 </a:t>
          </a:r>
        </a:p>
      </dgm:t>
    </dgm:pt>
    <dgm:pt modelId="{CF71DC20-BC4D-3945-86BB-AD2336769C1D}" type="parTrans" cxnId="{0CBF8622-0E1A-9C46-BB92-5406A9125270}">
      <dgm:prSet/>
      <dgm:spPr/>
      <dgm:t>
        <a:bodyPr/>
        <a:lstStyle/>
        <a:p>
          <a:endParaRPr lang="en-US"/>
        </a:p>
      </dgm:t>
    </dgm:pt>
    <dgm:pt modelId="{9AADBD07-203D-6240-A62B-38B3D7ABAF1A}" type="sibTrans" cxnId="{0CBF8622-0E1A-9C46-BB92-5406A9125270}">
      <dgm:prSet/>
      <dgm:spPr/>
      <dgm:t>
        <a:bodyPr/>
        <a:lstStyle/>
        <a:p>
          <a:endParaRPr lang="en-US"/>
        </a:p>
      </dgm:t>
    </dgm:pt>
    <dgm:pt modelId="{E27D20A2-3BFC-8549-BA1E-4B7751877A16}">
      <dgm:prSet phldrT="[Text]"/>
      <dgm:spPr/>
      <dgm:t>
        <a:bodyPr/>
        <a:lstStyle/>
        <a:p>
          <a:pPr rtl="0"/>
          <a:r>
            <a:rPr lang="en-US" dirty="0"/>
            <a:t>Both used Quality Health Economic studies </a:t>
          </a:r>
        </a:p>
      </dgm:t>
    </dgm:pt>
    <dgm:pt modelId="{566FCD95-3927-CC48-AA30-701D61F326C9}" type="parTrans" cxnId="{F2148D06-D3C9-784F-94C7-F5E33E96DB3A}">
      <dgm:prSet/>
      <dgm:spPr/>
      <dgm:t>
        <a:bodyPr/>
        <a:lstStyle/>
        <a:p>
          <a:endParaRPr lang="en-US"/>
        </a:p>
      </dgm:t>
    </dgm:pt>
    <dgm:pt modelId="{80350619-EBCC-8446-B34C-5DE6C3BFF3A9}" type="sibTrans" cxnId="{F2148D06-D3C9-784F-94C7-F5E33E96DB3A}">
      <dgm:prSet/>
      <dgm:spPr/>
      <dgm:t>
        <a:bodyPr/>
        <a:lstStyle/>
        <a:p>
          <a:endParaRPr lang="en-US"/>
        </a:p>
      </dgm:t>
    </dgm:pt>
    <dgm:pt modelId="{A4F4932F-D96A-4849-AE8D-91B0D2736B8E}">
      <dgm:prSet/>
      <dgm:spPr/>
      <dgm:t>
        <a:bodyPr/>
        <a:lstStyle/>
        <a:p>
          <a:pPr rtl="0"/>
          <a:r>
            <a:rPr lang="en-US" dirty="0"/>
            <a:t>Both studies showed that PT is cost effective </a:t>
          </a:r>
        </a:p>
      </dgm:t>
    </dgm:pt>
    <dgm:pt modelId="{C249AA0A-A402-2C48-88F9-D2A7E2545EE0}" type="parTrans" cxnId="{1387BA79-CAAC-6E41-94C9-3FC839EB2375}">
      <dgm:prSet/>
      <dgm:spPr/>
      <dgm:t>
        <a:bodyPr/>
        <a:lstStyle/>
        <a:p>
          <a:endParaRPr lang="en-US"/>
        </a:p>
      </dgm:t>
    </dgm:pt>
    <dgm:pt modelId="{0EF7F5A7-91C1-294D-997A-65EDFA4B25FD}" type="sibTrans" cxnId="{1387BA79-CAAC-6E41-94C9-3FC839EB2375}">
      <dgm:prSet/>
      <dgm:spPr/>
      <dgm:t>
        <a:bodyPr/>
        <a:lstStyle/>
        <a:p>
          <a:endParaRPr lang="en-US"/>
        </a:p>
      </dgm:t>
    </dgm:pt>
    <dgm:pt modelId="{62679BD4-3702-B34D-AE85-E64A4ED182BD}" type="pres">
      <dgm:prSet presAssocID="{BF51B43E-AC8B-7A41-802F-651D95FE67A5}" presName="linear" presStyleCnt="0">
        <dgm:presLayoutVars>
          <dgm:dir/>
          <dgm:animLvl val="lvl"/>
          <dgm:resizeHandles val="exact"/>
        </dgm:presLayoutVars>
      </dgm:prSet>
      <dgm:spPr/>
      <dgm:t>
        <a:bodyPr/>
        <a:lstStyle/>
        <a:p>
          <a:endParaRPr lang="en-US"/>
        </a:p>
      </dgm:t>
    </dgm:pt>
    <dgm:pt modelId="{1EEEE7D9-C973-C340-877D-8C518E472DB8}" type="pres">
      <dgm:prSet presAssocID="{3F270CD0-2CDF-9548-AC80-A509B5AA2147}" presName="parentLin" presStyleCnt="0"/>
      <dgm:spPr/>
    </dgm:pt>
    <dgm:pt modelId="{95DA4C5B-269B-CD47-8621-41D79AB92F8D}" type="pres">
      <dgm:prSet presAssocID="{3F270CD0-2CDF-9548-AC80-A509B5AA2147}" presName="parentLeftMargin" presStyleLbl="node1" presStyleIdx="0" presStyleCnt="4"/>
      <dgm:spPr/>
      <dgm:t>
        <a:bodyPr/>
        <a:lstStyle/>
        <a:p>
          <a:endParaRPr lang="en-US"/>
        </a:p>
      </dgm:t>
    </dgm:pt>
    <dgm:pt modelId="{DA60EA63-AADD-2647-B409-E2449A217386}" type="pres">
      <dgm:prSet presAssocID="{3F270CD0-2CDF-9548-AC80-A509B5AA2147}" presName="parentText" presStyleLbl="node1" presStyleIdx="0" presStyleCnt="4">
        <dgm:presLayoutVars>
          <dgm:chMax val="0"/>
          <dgm:bulletEnabled val="1"/>
        </dgm:presLayoutVars>
      </dgm:prSet>
      <dgm:spPr/>
      <dgm:t>
        <a:bodyPr/>
        <a:lstStyle/>
        <a:p>
          <a:endParaRPr lang="en-US"/>
        </a:p>
      </dgm:t>
    </dgm:pt>
    <dgm:pt modelId="{0DEC908A-26F5-6F47-BCEE-8A433BDA3C95}" type="pres">
      <dgm:prSet presAssocID="{3F270CD0-2CDF-9548-AC80-A509B5AA2147}" presName="negativeSpace" presStyleCnt="0"/>
      <dgm:spPr/>
    </dgm:pt>
    <dgm:pt modelId="{992CDC71-CB43-504B-B126-14EA9C952261}" type="pres">
      <dgm:prSet presAssocID="{3F270CD0-2CDF-9548-AC80-A509B5AA2147}" presName="childText" presStyleLbl="conFgAcc1" presStyleIdx="0" presStyleCnt="4">
        <dgm:presLayoutVars>
          <dgm:bulletEnabled val="1"/>
        </dgm:presLayoutVars>
      </dgm:prSet>
      <dgm:spPr/>
    </dgm:pt>
    <dgm:pt modelId="{829648F4-4FA3-604A-962B-9882462F72E1}" type="pres">
      <dgm:prSet presAssocID="{E6532F2A-1A57-9D40-894D-3B748D05C906}" presName="spaceBetweenRectangles" presStyleCnt="0"/>
      <dgm:spPr/>
    </dgm:pt>
    <dgm:pt modelId="{17E4856C-6973-714D-86D5-7C14D044C949}" type="pres">
      <dgm:prSet presAssocID="{9D55DB7F-06FA-0A44-9810-715827F83A9B}" presName="parentLin" presStyleCnt="0"/>
      <dgm:spPr/>
    </dgm:pt>
    <dgm:pt modelId="{8C03D0B4-52F5-BE46-9827-86483E96B4D7}" type="pres">
      <dgm:prSet presAssocID="{9D55DB7F-06FA-0A44-9810-715827F83A9B}" presName="parentLeftMargin" presStyleLbl="node1" presStyleIdx="0" presStyleCnt="4"/>
      <dgm:spPr/>
      <dgm:t>
        <a:bodyPr/>
        <a:lstStyle/>
        <a:p>
          <a:endParaRPr lang="en-US"/>
        </a:p>
      </dgm:t>
    </dgm:pt>
    <dgm:pt modelId="{A4AAAB38-28D6-0044-AC99-CE9B10DF0AC2}" type="pres">
      <dgm:prSet presAssocID="{9D55DB7F-06FA-0A44-9810-715827F83A9B}" presName="parentText" presStyleLbl="node1" presStyleIdx="1" presStyleCnt="4">
        <dgm:presLayoutVars>
          <dgm:chMax val="0"/>
          <dgm:bulletEnabled val="1"/>
        </dgm:presLayoutVars>
      </dgm:prSet>
      <dgm:spPr/>
      <dgm:t>
        <a:bodyPr/>
        <a:lstStyle/>
        <a:p>
          <a:endParaRPr lang="en-US"/>
        </a:p>
      </dgm:t>
    </dgm:pt>
    <dgm:pt modelId="{C15DBC5D-3F06-B442-84FF-8925AF6A9690}" type="pres">
      <dgm:prSet presAssocID="{9D55DB7F-06FA-0A44-9810-715827F83A9B}" presName="negativeSpace" presStyleCnt="0"/>
      <dgm:spPr/>
    </dgm:pt>
    <dgm:pt modelId="{05DFD14A-AD1C-DE41-AA4B-CBBFBABD74A9}" type="pres">
      <dgm:prSet presAssocID="{9D55DB7F-06FA-0A44-9810-715827F83A9B}" presName="childText" presStyleLbl="conFgAcc1" presStyleIdx="1" presStyleCnt="4">
        <dgm:presLayoutVars>
          <dgm:bulletEnabled val="1"/>
        </dgm:presLayoutVars>
      </dgm:prSet>
      <dgm:spPr/>
    </dgm:pt>
    <dgm:pt modelId="{53B4FC67-7B00-0242-9C30-13D67BB3236A}" type="pres">
      <dgm:prSet presAssocID="{9AADBD07-203D-6240-A62B-38B3D7ABAF1A}" presName="spaceBetweenRectangles" presStyleCnt="0"/>
      <dgm:spPr/>
    </dgm:pt>
    <dgm:pt modelId="{8E22C94B-AEAB-964B-8D34-081A08B6233A}" type="pres">
      <dgm:prSet presAssocID="{E27D20A2-3BFC-8549-BA1E-4B7751877A16}" presName="parentLin" presStyleCnt="0"/>
      <dgm:spPr/>
    </dgm:pt>
    <dgm:pt modelId="{19397E06-3ECC-324A-A9D9-DB5CDD8240FC}" type="pres">
      <dgm:prSet presAssocID="{E27D20A2-3BFC-8549-BA1E-4B7751877A16}" presName="parentLeftMargin" presStyleLbl="node1" presStyleIdx="1" presStyleCnt="4"/>
      <dgm:spPr/>
      <dgm:t>
        <a:bodyPr/>
        <a:lstStyle/>
        <a:p>
          <a:endParaRPr lang="en-US"/>
        </a:p>
      </dgm:t>
    </dgm:pt>
    <dgm:pt modelId="{6A7C7FCF-29AD-EA40-B4C5-639B66A09EE8}" type="pres">
      <dgm:prSet presAssocID="{E27D20A2-3BFC-8549-BA1E-4B7751877A16}" presName="parentText" presStyleLbl="node1" presStyleIdx="2" presStyleCnt="4" custScaleX="90890" custScaleY="71067">
        <dgm:presLayoutVars>
          <dgm:chMax val="0"/>
          <dgm:bulletEnabled val="1"/>
        </dgm:presLayoutVars>
      </dgm:prSet>
      <dgm:spPr/>
      <dgm:t>
        <a:bodyPr/>
        <a:lstStyle/>
        <a:p>
          <a:endParaRPr lang="en-US"/>
        </a:p>
      </dgm:t>
    </dgm:pt>
    <dgm:pt modelId="{5B31C130-2E48-9D49-AB8E-4F8D968E3342}" type="pres">
      <dgm:prSet presAssocID="{E27D20A2-3BFC-8549-BA1E-4B7751877A16}" presName="negativeSpace" presStyleCnt="0"/>
      <dgm:spPr/>
    </dgm:pt>
    <dgm:pt modelId="{1C7B40AE-A8AD-294C-AF81-4521082665E8}" type="pres">
      <dgm:prSet presAssocID="{E27D20A2-3BFC-8549-BA1E-4B7751877A16}" presName="childText" presStyleLbl="conFgAcc1" presStyleIdx="2" presStyleCnt="4">
        <dgm:presLayoutVars>
          <dgm:bulletEnabled val="1"/>
        </dgm:presLayoutVars>
      </dgm:prSet>
      <dgm:spPr/>
    </dgm:pt>
    <dgm:pt modelId="{03420510-DEF1-0E4F-A42D-EE10A410C580}" type="pres">
      <dgm:prSet presAssocID="{80350619-EBCC-8446-B34C-5DE6C3BFF3A9}" presName="spaceBetweenRectangles" presStyleCnt="0"/>
      <dgm:spPr/>
    </dgm:pt>
    <dgm:pt modelId="{A82E7CE7-1967-4A49-AC38-2EB1EAEB2AD1}" type="pres">
      <dgm:prSet presAssocID="{A4F4932F-D96A-4849-AE8D-91B0D2736B8E}" presName="parentLin" presStyleCnt="0"/>
      <dgm:spPr/>
    </dgm:pt>
    <dgm:pt modelId="{AAD9D2FF-7D7A-0748-AB18-4D5AA20F6140}" type="pres">
      <dgm:prSet presAssocID="{A4F4932F-D96A-4849-AE8D-91B0D2736B8E}" presName="parentLeftMargin" presStyleLbl="node1" presStyleIdx="2" presStyleCnt="4"/>
      <dgm:spPr/>
      <dgm:t>
        <a:bodyPr/>
        <a:lstStyle/>
        <a:p>
          <a:endParaRPr lang="en-US"/>
        </a:p>
      </dgm:t>
    </dgm:pt>
    <dgm:pt modelId="{ACCF130A-062A-0340-9E1F-EE8FF6D3116C}" type="pres">
      <dgm:prSet presAssocID="{A4F4932F-D96A-4849-AE8D-91B0D2736B8E}" presName="parentText" presStyleLbl="node1" presStyleIdx="3" presStyleCnt="4" custScaleX="91134" custScaleY="72037">
        <dgm:presLayoutVars>
          <dgm:chMax val="0"/>
          <dgm:bulletEnabled val="1"/>
        </dgm:presLayoutVars>
      </dgm:prSet>
      <dgm:spPr/>
      <dgm:t>
        <a:bodyPr/>
        <a:lstStyle/>
        <a:p>
          <a:endParaRPr lang="en-US"/>
        </a:p>
      </dgm:t>
    </dgm:pt>
    <dgm:pt modelId="{E7F84EDB-842F-EC48-AC20-875C39B7FC00}" type="pres">
      <dgm:prSet presAssocID="{A4F4932F-D96A-4849-AE8D-91B0D2736B8E}" presName="negativeSpace" presStyleCnt="0"/>
      <dgm:spPr/>
    </dgm:pt>
    <dgm:pt modelId="{F9596D22-6ACB-AC4B-9C8E-F3FA8C6C4136}" type="pres">
      <dgm:prSet presAssocID="{A4F4932F-D96A-4849-AE8D-91B0D2736B8E}" presName="childText" presStyleLbl="conFgAcc1" presStyleIdx="3" presStyleCnt="4">
        <dgm:presLayoutVars>
          <dgm:bulletEnabled val="1"/>
        </dgm:presLayoutVars>
      </dgm:prSet>
      <dgm:spPr/>
    </dgm:pt>
  </dgm:ptLst>
  <dgm:cxnLst>
    <dgm:cxn modelId="{0CBF8622-0E1A-9C46-BB92-5406A9125270}" srcId="{BF51B43E-AC8B-7A41-802F-651D95FE67A5}" destId="{9D55DB7F-06FA-0A44-9810-715827F83A9B}" srcOrd="1" destOrd="0" parTransId="{CF71DC20-BC4D-3945-86BB-AD2336769C1D}" sibTransId="{9AADBD07-203D-6240-A62B-38B3D7ABAF1A}"/>
    <dgm:cxn modelId="{C7DA6B7A-7514-0D45-949C-A7744B6076D5}" type="presOf" srcId="{3F270CD0-2CDF-9548-AC80-A509B5AA2147}" destId="{95DA4C5B-269B-CD47-8621-41D79AB92F8D}" srcOrd="0" destOrd="0" presId="urn:microsoft.com/office/officeart/2005/8/layout/list1"/>
    <dgm:cxn modelId="{1387BA79-CAAC-6E41-94C9-3FC839EB2375}" srcId="{BF51B43E-AC8B-7A41-802F-651D95FE67A5}" destId="{A4F4932F-D96A-4849-AE8D-91B0D2736B8E}" srcOrd="3" destOrd="0" parTransId="{C249AA0A-A402-2C48-88F9-D2A7E2545EE0}" sibTransId="{0EF7F5A7-91C1-294D-997A-65EDFA4B25FD}"/>
    <dgm:cxn modelId="{A024C045-A2CA-074C-80BF-7668387B770C}" type="presOf" srcId="{E27D20A2-3BFC-8549-BA1E-4B7751877A16}" destId="{6A7C7FCF-29AD-EA40-B4C5-639B66A09EE8}" srcOrd="1" destOrd="0" presId="urn:microsoft.com/office/officeart/2005/8/layout/list1"/>
    <dgm:cxn modelId="{7DC504C0-E9B2-4B40-A29A-3D5F2818FAD7}" type="presOf" srcId="{BF51B43E-AC8B-7A41-802F-651D95FE67A5}" destId="{62679BD4-3702-B34D-AE85-E64A4ED182BD}" srcOrd="0" destOrd="0" presId="urn:microsoft.com/office/officeart/2005/8/layout/list1"/>
    <dgm:cxn modelId="{446AF976-D0B8-3B48-94EA-1DD720403AF3}" type="presOf" srcId="{A4F4932F-D96A-4849-AE8D-91B0D2736B8E}" destId="{AAD9D2FF-7D7A-0748-AB18-4D5AA20F6140}" srcOrd="0" destOrd="0" presId="urn:microsoft.com/office/officeart/2005/8/layout/list1"/>
    <dgm:cxn modelId="{1A4864B4-E038-9A40-8504-8E34DB413100}" type="presOf" srcId="{9D55DB7F-06FA-0A44-9810-715827F83A9B}" destId="{8C03D0B4-52F5-BE46-9827-86483E96B4D7}" srcOrd="0" destOrd="0" presId="urn:microsoft.com/office/officeart/2005/8/layout/list1"/>
    <dgm:cxn modelId="{F2148D06-D3C9-784F-94C7-F5E33E96DB3A}" srcId="{BF51B43E-AC8B-7A41-802F-651D95FE67A5}" destId="{E27D20A2-3BFC-8549-BA1E-4B7751877A16}" srcOrd="2" destOrd="0" parTransId="{566FCD95-3927-CC48-AA30-701D61F326C9}" sibTransId="{80350619-EBCC-8446-B34C-5DE6C3BFF3A9}"/>
    <dgm:cxn modelId="{31D36317-34EA-BD40-892E-80804EB96208}" type="presOf" srcId="{3F270CD0-2CDF-9548-AC80-A509B5AA2147}" destId="{DA60EA63-AADD-2647-B409-E2449A217386}" srcOrd="1" destOrd="0" presId="urn:microsoft.com/office/officeart/2005/8/layout/list1"/>
    <dgm:cxn modelId="{939AFEBB-4688-7E41-BC6B-D35280556EEA}" type="presOf" srcId="{E27D20A2-3BFC-8549-BA1E-4B7751877A16}" destId="{19397E06-3ECC-324A-A9D9-DB5CDD8240FC}" srcOrd="0" destOrd="0" presId="urn:microsoft.com/office/officeart/2005/8/layout/list1"/>
    <dgm:cxn modelId="{045404F9-4CFC-C04E-89AB-6ECD8DA36C90}" srcId="{BF51B43E-AC8B-7A41-802F-651D95FE67A5}" destId="{3F270CD0-2CDF-9548-AC80-A509B5AA2147}" srcOrd="0" destOrd="0" parTransId="{D74C069B-9091-954C-AB73-CBB699D1DF69}" sibTransId="{E6532F2A-1A57-9D40-894D-3B748D05C906}"/>
    <dgm:cxn modelId="{8A215FF6-5EAE-D048-AA53-80901FC87831}" type="presOf" srcId="{9D55DB7F-06FA-0A44-9810-715827F83A9B}" destId="{A4AAAB38-28D6-0044-AC99-CE9B10DF0AC2}" srcOrd="1" destOrd="0" presId="urn:microsoft.com/office/officeart/2005/8/layout/list1"/>
    <dgm:cxn modelId="{5CB57E2D-8005-3F4D-BFD1-B88D5F189DF4}" type="presOf" srcId="{A4F4932F-D96A-4849-AE8D-91B0D2736B8E}" destId="{ACCF130A-062A-0340-9E1F-EE8FF6D3116C}" srcOrd="1" destOrd="0" presId="urn:microsoft.com/office/officeart/2005/8/layout/list1"/>
    <dgm:cxn modelId="{5655DFBE-68EC-D54A-8511-8FD3863A8A39}" type="presParOf" srcId="{62679BD4-3702-B34D-AE85-E64A4ED182BD}" destId="{1EEEE7D9-C973-C340-877D-8C518E472DB8}" srcOrd="0" destOrd="0" presId="urn:microsoft.com/office/officeart/2005/8/layout/list1"/>
    <dgm:cxn modelId="{30A6AD92-2567-5949-9DBF-B1A213E9A1A1}" type="presParOf" srcId="{1EEEE7D9-C973-C340-877D-8C518E472DB8}" destId="{95DA4C5B-269B-CD47-8621-41D79AB92F8D}" srcOrd="0" destOrd="0" presId="urn:microsoft.com/office/officeart/2005/8/layout/list1"/>
    <dgm:cxn modelId="{375193E3-4D1E-1045-8947-26CBD2A89999}" type="presParOf" srcId="{1EEEE7D9-C973-C340-877D-8C518E472DB8}" destId="{DA60EA63-AADD-2647-B409-E2449A217386}" srcOrd="1" destOrd="0" presId="urn:microsoft.com/office/officeart/2005/8/layout/list1"/>
    <dgm:cxn modelId="{506F2E87-2E7F-9C45-8CCA-47C4BD9E03D4}" type="presParOf" srcId="{62679BD4-3702-B34D-AE85-E64A4ED182BD}" destId="{0DEC908A-26F5-6F47-BCEE-8A433BDA3C95}" srcOrd="1" destOrd="0" presId="urn:microsoft.com/office/officeart/2005/8/layout/list1"/>
    <dgm:cxn modelId="{A134C23E-89E0-6149-B204-BA3B30F90E7D}" type="presParOf" srcId="{62679BD4-3702-B34D-AE85-E64A4ED182BD}" destId="{992CDC71-CB43-504B-B126-14EA9C952261}" srcOrd="2" destOrd="0" presId="urn:microsoft.com/office/officeart/2005/8/layout/list1"/>
    <dgm:cxn modelId="{73C14DAE-4C72-4F4A-BAA0-B9A65CDCFC35}" type="presParOf" srcId="{62679BD4-3702-B34D-AE85-E64A4ED182BD}" destId="{829648F4-4FA3-604A-962B-9882462F72E1}" srcOrd="3" destOrd="0" presId="urn:microsoft.com/office/officeart/2005/8/layout/list1"/>
    <dgm:cxn modelId="{99C891B7-FFDC-3F44-A553-87E2BA543A32}" type="presParOf" srcId="{62679BD4-3702-B34D-AE85-E64A4ED182BD}" destId="{17E4856C-6973-714D-86D5-7C14D044C949}" srcOrd="4" destOrd="0" presId="urn:microsoft.com/office/officeart/2005/8/layout/list1"/>
    <dgm:cxn modelId="{35A963AC-E0AA-ED41-A6BD-CEC63E488BCB}" type="presParOf" srcId="{17E4856C-6973-714D-86D5-7C14D044C949}" destId="{8C03D0B4-52F5-BE46-9827-86483E96B4D7}" srcOrd="0" destOrd="0" presId="urn:microsoft.com/office/officeart/2005/8/layout/list1"/>
    <dgm:cxn modelId="{2FEDA9C5-1420-7940-868A-D10F7621ABDA}" type="presParOf" srcId="{17E4856C-6973-714D-86D5-7C14D044C949}" destId="{A4AAAB38-28D6-0044-AC99-CE9B10DF0AC2}" srcOrd="1" destOrd="0" presId="urn:microsoft.com/office/officeart/2005/8/layout/list1"/>
    <dgm:cxn modelId="{E33E65E0-3A92-4F42-9FDA-9193DB22311B}" type="presParOf" srcId="{62679BD4-3702-B34D-AE85-E64A4ED182BD}" destId="{C15DBC5D-3F06-B442-84FF-8925AF6A9690}" srcOrd="5" destOrd="0" presId="urn:microsoft.com/office/officeart/2005/8/layout/list1"/>
    <dgm:cxn modelId="{FD303FCE-253B-FD45-8C90-ADC1D4932C09}" type="presParOf" srcId="{62679BD4-3702-B34D-AE85-E64A4ED182BD}" destId="{05DFD14A-AD1C-DE41-AA4B-CBBFBABD74A9}" srcOrd="6" destOrd="0" presId="urn:microsoft.com/office/officeart/2005/8/layout/list1"/>
    <dgm:cxn modelId="{C0E4664D-B229-3942-B1FC-271095490411}" type="presParOf" srcId="{62679BD4-3702-B34D-AE85-E64A4ED182BD}" destId="{53B4FC67-7B00-0242-9C30-13D67BB3236A}" srcOrd="7" destOrd="0" presId="urn:microsoft.com/office/officeart/2005/8/layout/list1"/>
    <dgm:cxn modelId="{ECC3289B-F60A-DE40-B344-E985C096CFFB}" type="presParOf" srcId="{62679BD4-3702-B34D-AE85-E64A4ED182BD}" destId="{8E22C94B-AEAB-964B-8D34-081A08B6233A}" srcOrd="8" destOrd="0" presId="urn:microsoft.com/office/officeart/2005/8/layout/list1"/>
    <dgm:cxn modelId="{B2833AF5-D594-A24E-9B8E-789237E6FDC9}" type="presParOf" srcId="{8E22C94B-AEAB-964B-8D34-081A08B6233A}" destId="{19397E06-3ECC-324A-A9D9-DB5CDD8240FC}" srcOrd="0" destOrd="0" presId="urn:microsoft.com/office/officeart/2005/8/layout/list1"/>
    <dgm:cxn modelId="{83711B05-FE7E-0C44-970D-F581CC59248E}" type="presParOf" srcId="{8E22C94B-AEAB-964B-8D34-081A08B6233A}" destId="{6A7C7FCF-29AD-EA40-B4C5-639B66A09EE8}" srcOrd="1" destOrd="0" presId="urn:microsoft.com/office/officeart/2005/8/layout/list1"/>
    <dgm:cxn modelId="{05DE0D4B-8E12-B94E-A6F9-1F7C20241FFE}" type="presParOf" srcId="{62679BD4-3702-B34D-AE85-E64A4ED182BD}" destId="{5B31C130-2E48-9D49-AB8E-4F8D968E3342}" srcOrd="9" destOrd="0" presId="urn:microsoft.com/office/officeart/2005/8/layout/list1"/>
    <dgm:cxn modelId="{2AA00C6E-8217-1D46-9195-DE0AB316A67D}" type="presParOf" srcId="{62679BD4-3702-B34D-AE85-E64A4ED182BD}" destId="{1C7B40AE-A8AD-294C-AF81-4521082665E8}" srcOrd="10" destOrd="0" presId="urn:microsoft.com/office/officeart/2005/8/layout/list1"/>
    <dgm:cxn modelId="{DF8777A7-38B0-F742-9F33-3A6676E89D7E}" type="presParOf" srcId="{62679BD4-3702-B34D-AE85-E64A4ED182BD}" destId="{03420510-DEF1-0E4F-A42D-EE10A410C580}" srcOrd="11" destOrd="0" presId="urn:microsoft.com/office/officeart/2005/8/layout/list1"/>
    <dgm:cxn modelId="{71F5581F-DD2B-B74D-9710-2224DCF6E8BC}" type="presParOf" srcId="{62679BD4-3702-B34D-AE85-E64A4ED182BD}" destId="{A82E7CE7-1967-4A49-AC38-2EB1EAEB2AD1}" srcOrd="12" destOrd="0" presId="urn:microsoft.com/office/officeart/2005/8/layout/list1"/>
    <dgm:cxn modelId="{8ED3661B-F5BF-5344-8A1E-7E9305300601}" type="presParOf" srcId="{A82E7CE7-1967-4A49-AC38-2EB1EAEB2AD1}" destId="{AAD9D2FF-7D7A-0748-AB18-4D5AA20F6140}" srcOrd="0" destOrd="0" presId="urn:microsoft.com/office/officeart/2005/8/layout/list1"/>
    <dgm:cxn modelId="{4587BD22-4098-4945-ADF8-3245FB85CB45}" type="presParOf" srcId="{A82E7CE7-1967-4A49-AC38-2EB1EAEB2AD1}" destId="{ACCF130A-062A-0340-9E1F-EE8FF6D3116C}" srcOrd="1" destOrd="0" presId="urn:microsoft.com/office/officeart/2005/8/layout/list1"/>
    <dgm:cxn modelId="{50D8D762-1781-2340-A08E-C745E6C76719}" type="presParOf" srcId="{62679BD4-3702-B34D-AE85-E64A4ED182BD}" destId="{E7F84EDB-842F-EC48-AC20-875C39B7FC00}" srcOrd="13" destOrd="0" presId="urn:microsoft.com/office/officeart/2005/8/layout/list1"/>
    <dgm:cxn modelId="{3AE2B72A-7307-2E48-9A13-94DCCE77F756}" type="presParOf" srcId="{62679BD4-3702-B34D-AE85-E64A4ED182BD}" destId="{F9596D22-6ACB-AC4B-9C8E-F3FA8C6C4136}"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640EE0-BCAA-4D4A-A672-9560597A6FEB}" type="doc">
      <dgm:prSet loTypeId="urn:microsoft.com/office/officeart/2005/8/layout/matrix1" loCatId="" qsTypeId="urn:microsoft.com/office/officeart/2005/8/quickstyle/simple1" qsCatId="simple" csTypeId="urn:microsoft.com/office/officeart/2005/8/colors/accent1_2" csCatId="accent1" phldr="1"/>
      <dgm:spPr/>
      <dgm:t>
        <a:bodyPr/>
        <a:lstStyle/>
        <a:p>
          <a:endParaRPr lang="en-US"/>
        </a:p>
      </dgm:t>
    </dgm:pt>
    <dgm:pt modelId="{09DA7479-8F6B-B140-9A4C-87819DF2B930}">
      <dgm:prSet phldrT="[Text]"/>
      <dgm:spPr/>
      <dgm:t>
        <a:bodyPr/>
        <a:lstStyle/>
        <a:p>
          <a:pPr rtl="0"/>
          <a:r>
            <a:rPr lang="en-US" dirty="0"/>
            <a:t>Patient with no advance images had significant lower </a:t>
          </a:r>
        </a:p>
      </dgm:t>
    </dgm:pt>
    <dgm:pt modelId="{39C19828-5B02-6649-9F45-475387CC640D}" type="parTrans" cxnId="{FC6DA814-7FBD-CA49-9337-47BEDA5B2283}">
      <dgm:prSet/>
      <dgm:spPr/>
      <dgm:t>
        <a:bodyPr/>
        <a:lstStyle/>
        <a:p>
          <a:endParaRPr lang="en-US"/>
        </a:p>
      </dgm:t>
    </dgm:pt>
    <dgm:pt modelId="{03AA6089-A78E-E946-BC62-BD7280267FF4}" type="sibTrans" cxnId="{FC6DA814-7FBD-CA49-9337-47BEDA5B2283}">
      <dgm:prSet/>
      <dgm:spPr/>
      <dgm:t>
        <a:bodyPr/>
        <a:lstStyle/>
        <a:p>
          <a:endParaRPr lang="en-US"/>
        </a:p>
      </dgm:t>
    </dgm:pt>
    <dgm:pt modelId="{CA68D012-30B7-9B4C-B25E-3C8DFF3746A6}">
      <dgm:prSet phldrT="[Text]"/>
      <dgm:spPr/>
      <dgm:t>
        <a:bodyPr/>
        <a:lstStyle/>
        <a:p>
          <a:pPr rtl="0"/>
          <a:r>
            <a:rPr lang="en-US" dirty="0"/>
            <a:t>Surgeries</a:t>
          </a:r>
        </a:p>
      </dgm:t>
    </dgm:pt>
    <dgm:pt modelId="{40D42859-35C0-1F4F-88CF-78BE6638BB77}" type="parTrans" cxnId="{22D03F67-3FED-6747-8DB9-84E38383D408}">
      <dgm:prSet/>
      <dgm:spPr/>
      <dgm:t>
        <a:bodyPr/>
        <a:lstStyle/>
        <a:p>
          <a:endParaRPr lang="en-US"/>
        </a:p>
      </dgm:t>
    </dgm:pt>
    <dgm:pt modelId="{66E07306-D361-234E-A928-B34E645AB7A5}" type="sibTrans" cxnId="{22D03F67-3FED-6747-8DB9-84E38383D408}">
      <dgm:prSet/>
      <dgm:spPr/>
      <dgm:t>
        <a:bodyPr/>
        <a:lstStyle/>
        <a:p>
          <a:endParaRPr lang="en-US"/>
        </a:p>
      </dgm:t>
    </dgm:pt>
    <dgm:pt modelId="{CF98506E-0417-2347-9449-7F3843994E5A}">
      <dgm:prSet phldrT="[Text]"/>
      <dgm:spPr/>
      <dgm:t>
        <a:bodyPr/>
        <a:lstStyle/>
        <a:p>
          <a:pPr rtl="0"/>
          <a:r>
            <a:rPr lang="en-US" dirty="0"/>
            <a:t>Injections</a:t>
          </a:r>
        </a:p>
      </dgm:t>
    </dgm:pt>
    <dgm:pt modelId="{A13354B8-7016-B841-87FD-B0756B68483F}" type="parTrans" cxnId="{1C25989B-C644-BB44-9643-F3134DC1A239}">
      <dgm:prSet/>
      <dgm:spPr/>
      <dgm:t>
        <a:bodyPr/>
        <a:lstStyle/>
        <a:p>
          <a:endParaRPr lang="en-US"/>
        </a:p>
      </dgm:t>
    </dgm:pt>
    <dgm:pt modelId="{755BC4EB-FBD2-3348-AF26-E46D3C4DA495}" type="sibTrans" cxnId="{1C25989B-C644-BB44-9643-F3134DC1A239}">
      <dgm:prSet/>
      <dgm:spPr/>
      <dgm:t>
        <a:bodyPr/>
        <a:lstStyle/>
        <a:p>
          <a:endParaRPr lang="en-US"/>
        </a:p>
      </dgm:t>
    </dgm:pt>
    <dgm:pt modelId="{69BE49C5-3395-EA49-9323-4CD002C0BF11}">
      <dgm:prSet phldrT="[Text]"/>
      <dgm:spPr/>
      <dgm:t>
        <a:bodyPr/>
        <a:lstStyle/>
        <a:p>
          <a:pPr rtl="0"/>
          <a:r>
            <a:rPr lang="en-US" dirty="0"/>
            <a:t>Specialist visit (</a:t>
          </a:r>
          <a:r>
            <a:rPr lang="en-US" dirty="0" err="1"/>
            <a:t>nuro</a:t>
          </a:r>
          <a:r>
            <a:rPr lang="en-US" dirty="0"/>
            <a:t>/</a:t>
          </a:r>
          <a:r>
            <a:rPr lang="en-US" dirty="0" err="1"/>
            <a:t>orthopeadic</a:t>
          </a:r>
          <a:r>
            <a:rPr lang="en-US" dirty="0"/>
            <a:t>/spine surgeons</a:t>
          </a:r>
        </a:p>
      </dgm:t>
    </dgm:pt>
    <dgm:pt modelId="{5C13B5E5-B28F-0D40-B305-9E64F69A8372}" type="parTrans" cxnId="{F52BE47F-4243-1342-9DA5-9D50CDB7B506}">
      <dgm:prSet/>
      <dgm:spPr/>
      <dgm:t>
        <a:bodyPr/>
        <a:lstStyle/>
        <a:p>
          <a:endParaRPr lang="en-US"/>
        </a:p>
      </dgm:t>
    </dgm:pt>
    <dgm:pt modelId="{AE5F2335-17DA-8640-AB6F-B4FA3652B125}" type="sibTrans" cxnId="{F52BE47F-4243-1342-9DA5-9D50CDB7B506}">
      <dgm:prSet/>
      <dgm:spPr/>
      <dgm:t>
        <a:bodyPr/>
        <a:lstStyle/>
        <a:p>
          <a:endParaRPr lang="en-US"/>
        </a:p>
      </dgm:t>
    </dgm:pt>
    <dgm:pt modelId="{0B1F7AEF-7BEB-D141-8FA2-AD86C408172C}">
      <dgm:prSet phldrT="[Text]"/>
      <dgm:spPr/>
      <dgm:t>
        <a:bodyPr/>
        <a:lstStyle/>
        <a:p>
          <a:pPr rtl="0"/>
          <a:r>
            <a:rPr lang="en-US" dirty="0"/>
            <a:t>Emergency department visit</a:t>
          </a:r>
        </a:p>
      </dgm:t>
    </dgm:pt>
    <dgm:pt modelId="{B5F83CCB-58CB-D543-A89E-ABEECCA7CF82}" type="parTrans" cxnId="{AB100BE4-2D7B-D445-9EA4-B29BB2137F9D}">
      <dgm:prSet/>
      <dgm:spPr/>
      <dgm:t>
        <a:bodyPr/>
        <a:lstStyle/>
        <a:p>
          <a:endParaRPr lang="en-US"/>
        </a:p>
      </dgm:t>
    </dgm:pt>
    <dgm:pt modelId="{2390A34E-50E1-1F49-88B7-10DA241BB026}" type="sibTrans" cxnId="{AB100BE4-2D7B-D445-9EA4-B29BB2137F9D}">
      <dgm:prSet/>
      <dgm:spPr/>
      <dgm:t>
        <a:bodyPr/>
        <a:lstStyle/>
        <a:p>
          <a:endParaRPr lang="en-US"/>
        </a:p>
      </dgm:t>
    </dgm:pt>
    <dgm:pt modelId="{F50CBAD8-7CFC-A542-952E-80ED08146A09}" type="pres">
      <dgm:prSet presAssocID="{BC640EE0-BCAA-4D4A-A672-9560597A6FEB}" presName="diagram" presStyleCnt="0">
        <dgm:presLayoutVars>
          <dgm:chMax val="1"/>
          <dgm:dir/>
          <dgm:animLvl val="ctr"/>
          <dgm:resizeHandles val="exact"/>
        </dgm:presLayoutVars>
      </dgm:prSet>
      <dgm:spPr/>
      <dgm:t>
        <a:bodyPr/>
        <a:lstStyle/>
        <a:p>
          <a:endParaRPr lang="en-US"/>
        </a:p>
      </dgm:t>
    </dgm:pt>
    <dgm:pt modelId="{0FCD8A8E-6E0D-5040-A16B-56496E32667C}" type="pres">
      <dgm:prSet presAssocID="{BC640EE0-BCAA-4D4A-A672-9560597A6FEB}" presName="matrix" presStyleCnt="0"/>
      <dgm:spPr/>
    </dgm:pt>
    <dgm:pt modelId="{49145499-864A-274F-BA2B-0946D53F3033}" type="pres">
      <dgm:prSet presAssocID="{BC640EE0-BCAA-4D4A-A672-9560597A6FEB}" presName="tile1" presStyleLbl="node1" presStyleIdx="0" presStyleCnt="4"/>
      <dgm:spPr/>
      <dgm:t>
        <a:bodyPr/>
        <a:lstStyle/>
        <a:p>
          <a:endParaRPr lang="en-US"/>
        </a:p>
      </dgm:t>
    </dgm:pt>
    <dgm:pt modelId="{6E449DFA-4B7C-894B-ABB1-F627AE0D71E7}" type="pres">
      <dgm:prSet presAssocID="{BC640EE0-BCAA-4D4A-A672-9560597A6FEB}" presName="tile1text" presStyleLbl="node1" presStyleIdx="0" presStyleCnt="4">
        <dgm:presLayoutVars>
          <dgm:chMax val="0"/>
          <dgm:chPref val="0"/>
          <dgm:bulletEnabled val="1"/>
        </dgm:presLayoutVars>
      </dgm:prSet>
      <dgm:spPr/>
      <dgm:t>
        <a:bodyPr/>
        <a:lstStyle/>
        <a:p>
          <a:endParaRPr lang="en-US"/>
        </a:p>
      </dgm:t>
    </dgm:pt>
    <dgm:pt modelId="{2AD07CEC-73C9-E34E-A473-5A0B60A13B72}" type="pres">
      <dgm:prSet presAssocID="{BC640EE0-BCAA-4D4A-A672-9560597A6FEB}" presName="tile2" presStyleLbl="node1" presStyleIdx="1" presStyleCnt="4" custLinFactNeighborY="1425"/>
      <dgm:spPr/>
      <dgm:t>
        <a:bodyPr/>
        <a:lstStyle/>
        <a:p>
          <a:endParaRPr lang="en-US"/>
        </a:p>
      </dgm:t>
    </dgm:pt>
    <dgm:pt modelId="{3DF90838-22D5-0B4F-9745-E46F259EE59A}" type="pres">
      <dgm:prSet presAssocID="{BC640EE0-BCAA-4D4A-A672-9560597A6FEB}" presName="tile2text" presStyleLbl="node1" presStyleIdx="1" presStyleCnt="4">
        <dgm:presLayoutVars>
          <dgm:chMax val="0"/>
          <dgm:chPref val="0"/>
          <dgm:bulletEnabled val="1"/>
        </dgm:presLayoutVars>
      </dgm:prSet>
      <dgm:spPr/>
      <dgm:t>
        <a:bodyPr/>
        <a:lstStyle/>
        <a:p>
          <a:endParaRPr lang="en-US"/>
        </a:p>
      </dgm:t>
    </dgm:pt>
    <dgm:pt modelId="{6BD7110A-BBB1-A147-9470-8F50F2B9B5CB}" type="pres">
      <dgm:prSet presAssocID="{BC640EE0-BCAA-4D4A-A672-9560597A6FEB}" presName="tile3" presStyleLbl="node1" presStyleIdx="2" presStyleCnt="4"/>
      <dgm:spPr/>
      <dgm:t>
        <a:bodyPr/>
        <a:lstStyle/>
        <a:p>
          <a:endParaRPr lang="en-US"/>
        </a:p>
      </dgm:t>
    </dgm:pt>
    <dgm:pt modelId="{251D0594-501D-1D41-BE01-A2B130F0AC3C}" type="pres">
      <dgm:prSet presAssocID="{BC640EE0-BCAA-4D4A-A672-9560597A6FEB}" presName="tile3text" presStyleLbl="node1" presStyleIdx="2" presStyleCnt="4">
        <dgm:presLayoutVars>
          <dgm:chMax val="0"/>
          <dgm:chPref val="0"/>
          <dgm:bulletEnabled val="1"/>
        </dgm:presLayoutVars>
      </dgm:prSet>
      <dgm:spPr/>
      <dgm:t>
        <a:bodyPr/>
        <a:lstStyle/>
        <a:p>
          <a:endParaRPr lang="en-US"/>
        </a:p>
      </dgm:t>
    </dgm:pt>
    <dgm:pt modelId="{C8AC1F36-3137-B744-AF5B-6B78CAF101E7}" type="pres">
      <dgm:prSet presAssocID="{BC640EE0-BCAA-4D4A-A672-9560597A6FEB}" presName="tile4" presStyleLbl="node1" presStyleIdx="3" presStyleCnt="4"/>
      <dgm:spPr/>
      <dgm:t>
        <a:bodyPr/>
        <a:lstStyle/>
        <a:p>
          <a:endParaRPr lang="en-US"/>
        </a:p>
      </dgm:t>
    </dgm:pt>
    <dgm:pt modelId="{BBA284E5-7273-0D45-A2DD-8B7BBDEB2EE5}" type="pres">
      <dgm:prSet presAssocID="{BC640EE0-BCAA-4D4A-A672-9560597A6FEB}" presName="tile4text" presStyleLbl="node1" presStyleIdx="3" presStyleCnt="4">
        <dgm:presLayoutVars>
          <dgm:chMax val="0"/>
          <dgm:chPref val="0"/>
          <dgm:bulletEnabled val="1"/>
        </dgm:presLayoutVars>
      </dgm:prSet>
      <dgm:spPr/>
      <dgm:t>
        <a:bodyPr/>
        <a:lstStyle/>
        <a:p>
          <a:endParaRPr lang="en-US"/>
        </a:p>
      </dgm:t>
    </dgm:pt>
    <dgm:pt modelId="{CBC41C13-38A4-7241-BA1F-E77AF3F05F54}" type="pres">
      <dgm:prSet presAssocID="{BC640EE0-BCAA-4D4A-A672-9560597A6FEB}" presName="centerTile" presStyleLbl="fgShp" presStyleIdx="0" presStyleCnt="1" custScaleX="126095" custScaleY="122021" custLinFactNeighborY="-8548">
        <dgm:presLayoutVars>
          <dgm:chMax val="0"/>
          <dgm:chPref val="0"/>
        </dgm:presLayoutVars>
      </dgm:prSet>
      <dgm:spPr/>
      <dgm:t>
        <a:bodyPr/>
        <a:lstStyle/>
        <a:p>
          <a:endParaRPr lang="en-US"/>
        </a:p>
      </dgm:t>
    </dgm:pt>
  </dgm:ptLst>
  <dgm:cxnLst>
    <dgm:cxn modelId="{3A142CAE-9248-CD47-8BE2-602E401FD5A7}" type="presOf" srcId="{0B1F7AEF-7BEB-D141-8FA2-AD86C408172C}" destId="{BBA284E5-7273-0D45-A2DD-8B7BBDEB2EE5}" srcOrd="1" destOrd="0" presId="urn:microsoft.com/office/officeart/2005/8/layout/matrix1"/>
    <dgm:cxn modelId="{3F1FB8C1-C8B8-644B-A905-E8EC6523CAF0}" type="presOf" srcId="{CF98506E-0417-2347-9449-7F3843994E5A}" destId="{2AD07CEC-73C9-E34E-A473-5A0B60A13B72}" srcOrd="0" destOrd="0" presId="urn:microsoft.com/office/officeart/2005/8/layout/matrix1"/>
    <dgm:cxn modelId="{6B09DBE7-D77C-0C42-A8F9-2F561D0FF4A7}" type="presOf" srcId="{BC640EE0-BCAA-4D4A-A672-9560597A6FEB}" destId="{F50CBAD8-7CFC-A542-952E-80ED08146A09}" srcOrd="0" destOrd="0" presId="urn:microsoft.com/office/officeart/2005/8/layout/matrix1"/>
    <dgm:cxn modelId="{88A93EF0-7ADF-1348-92D1-21FDD3CD63ED}" type="presOf" srcId="{CA68D012-30B7-9B4C-B25E-3C8DFF3746A6}" destId="{6E449DFA-4B7C-894B-ABB1-F627AE0D71E7}" srcOrd="1" destOrd="0" presId="urn:microsoft.com/office/officeart/2005/8/layout/matrix1"/>
    <dgm:cxn modelId="{0E4858DD-27A5-8041-BFFD-58E2AB34E19B}" type="presOf" srcId="{0B1F7AEF-7BEB-D141-8FA2-AD86C408172C}" destId="{C8AC1F36-3137-B744-AF5B-6B78CAF101E7}" srcOrd="0" destOrd="0" presId="urn:microsoft.com/office/officeart/2005/8/layout/matrix1"/>
    <dgm:cxn modelId="{59403B18-B71D-1047-975E-B0ABFA91F9A5}" type="presOf" srcId="{CF98506E-0417-2347-9449-7F3843994E5A}" destId="{3DF90838-22D5-0B4F-9745-E46F259EE59A}" srcOrd="1" destOrd="0" presId="urn:microsoft.com/office/officeart/2005/8/layout/matrix1"/>
    <dgm:cxn modelId="{06404344-50BC-5545-A465-5BD7E6557C7A}" type="presOf" srcId="{09DA7479-8F6B-B140-9A4C-87819DF2B930}" destId="{CBC41C13-38A4-7241-BA1F-E77AF3F05F54}" srcOrd="0" destOrd="0" presId="urn:microsoft.com/office/officeart/2005/8/layout/matrix1"/>
    <dgm:cxn modelId="{4B8F1A5D-D35A-8D42-A1AF-D1F5D8DD6E9F}" type="presOf" srcId="{69BE49C5-3395-EA49-9323-4CD002C0BF11}" destId="{6BD7110A-BBB1-A147-9470-8F50F2B9B5CB}" srcOrd="0" destOrd="0" presId="urn:microsoft.com/office/officeart/2005/8/layout/matrix1"/>
    <dgm:cxn modelId="{AB100BE4-2D7B-D445-9EA4-B29BB2137F9D}" srcId="{09DA7479-8F6B-B140-9A4C-87819DF2B930}" destId="{0B1F7AEF-7BEB-D141-8FA2-AD86C408172C}" srcOrd="3" destOrd="0" parTransId="{B5F83CCB-58CB-D543-A89E-ABEECCA7CF82}" sibTransId="{2390A34E-50E1-1F49-88B7-10DA241BB026}"/>
    <dgm:cxn modelId="{22D03F67-3FED-6747-8DB9-84E38383D408}" srcId="{09DA7479-8F6B-B140-9A4C-87819DF2B930}" destId="{CA68D012-30B7-9B4C-B25E-3C8DFF3746A6}" srcOrd="0" destOrd="0" parTransId="{40D42859-35C0-1F4F-88CF-78BE6638BB77}" sibTransId="{66E07306-D361-234E-A928-B34E645AB7A5}"/>
    <dgm:cxn modelId="{41900A47-2E29-E94C-A2C2-0DFABD3BDC46}" type="presOf" srcId="{69BE49C5-3395-EA49-9323-4CD002C0BF11}" destId="{251D0594-501D-1D41-BE01-A2B130F0AC3C}" srcOrd="1" destOrd="0" presId="urn:microsoft.com/office/officeart/2005/8/layout/matrix1"/>
    <dgm:cxn modelId="{0EBA1420-B1C7-0649-8D8F-8AB42ADC0DCC}" type="presOf" srcId="{CA68D012-30B7-9B4C-B25E-3C8DFF3746A6}" destId="{49145499-864A-274F-BA2B-0946D53F3033}" srcOrd="0" destOrd="0" presId="urn:microsoft.com/office/officeart/2005/8/layout/matrix1"/>
    <dgm:cxn modelId="{F52BE47F-4243-1342-9DA5-9D50CDB7B506}" srcId="{09DA7479-8F6B-B140-9A4C-87819DF2B930}" destId="{69BE49C5-3395-EA49-9323-4CD002C0BF11}" srcOrd="2" destOrd="0" parTransId="{5C13B5E5-B28F-0D40-B305-9E64F69A8372}" sibTransId="{AE5F2335-17DA-8640-AB6F-B4FA3652B125}"/>
    <dgm:cxn modelId="{1C25989B-C644-BB44-9643-F3134DC1A239}" srcId="{09DA7479-8F6B-B140-9A4C-87819DF2B930}" destId="{CF98506E-0417-2347-9449-7F3843994E5A}" srcOrd="1" destOrd="0" parTransId="{A13354B8-7016-B841-87FD-B0756B68483F}" sibTransId="{755BC4EB-FBD2-3348-AF26-E46D3C4DA495}"/>
    <dgm:cxn modelId="{FC6DA814-7FBD-CA49-9337-47BEDA5B2283}" srcId="{BC640EE0-BCAA-4D4A-A672-9560597A6FEB}" destId="{09DA7479-8F6B-B140-9A4C-87819DF2B930}" srcOrd="0" destOrd="0" parTransId="{39C19828-5B02-6649-9F45-475387CC640D}" sibTransId="{03AA6089-A78E-E946-BC62-BD7280267FF4}"/>
    <dgm:cxn modelId="{BF3887E1-69F7-5B42-94E3-D3838502238F}" type="presParOf" srcId="{F50CBAD8-7CFC-A542-952E-80ED08146A09}" destId="{0FCD8A8E-6E0D-5040-A16B-56496E32667C}" srcOrd="0" destOrd="0" presId="urn:microsoft.com/office/officeart/2005/8/layout/matrix1"/>
    <dgm:cxn modelId="{22673CAE-3B47-BB4B-96BE-E1A4BD7E918F}" type="presParOf" srcId="{0FCD8A8E-6E0D-5040-A16B-56496E32667C}" destId="{49145499-864A-274F-BA2B-0946D53F3033}" srcOrd="0" destOrd="0" presId="urn:microsoft.com/office/officeart/2005/8/layout/matrix1"/>
    <dgm:cxn modelId="{15C8F3BD-E779-5C48-A357-DCBAFFB83024}" type="presParOf" srcId="{0FCD8A8E-6E0D-5040-A16B-56496E32667C}" destId="{6E449DFA-4B7C-894B-ABB1-F627AE0D71E7}" srcOrd="1" destOrd="0" presId="urn:microsoft.com/office/officeart/2005/8/layout/matrix1"/>
    <dgm:cxn modelId="{5EEF267F-05C0-3042-8642-2383400B9959}" type="presParOf" srcId="{0FCD8A8E-6E0D-5040-A16B-56496E32667C}" destId="{2AD07CEC-73C9-E34E-A473-5A0B60A13B72}" srcOrd="2" destOrd="0" presId="urn:microsoft.com/office/officeart/2005/8/layout/matrix1"/>
    <dgm:cxn modelId="{5549A076-D85B-A645-86D1-9CD130796AC1}" type="presParOf" srcId="{0FCD8A8E-6E0D-5040-A16B-56496E32667C}" destId="{3DF90838-22D5-0B4F-9745-E46F259EE59A}" srcOrd="3" destOrd="0" presId="urn:microsoft.com/office/officeart/2005/8/layout/matrix1"/>
    <dgm:cxn modelId="{6182F15E-03ED-3246-8645-3C159E9A949A}" type="presParOf" srcId="{0FCD8A8E-6E0D-5040-A16B-56496E32667C}" destId="{6BD7110A-BBB1-A147-9470-8F50F2B9B5CB}" srcOrd="4" destOrd="0" presId="urn:microsoft.com/office/officeart/2005/8/layout/matrix1"/>
    <dgm:cxn modelId="{22F6C991-BCDE-E947-98F5-82AFFB12DEBB}" type="presParOf" srcId="{0FCD8A8E-6E0D-5040-A16B-56496E32667C}" destId="{251D0594-501D-1D41-BE01-A2B130F0AC3C}" srcOrd="5" destOrd="0" presId="urn:microsoft.com/office/officeart/2005/8/layout/matrix1"/>
    <dgm:cxn modelId="{1602321D-1FB6-DB4E-8BB6-28169B8ABE52}" type="presParOf" srcId="{0FCD8A8E-6E0D-5040-A16B-56496E32667C}" destId="{C8AC1F36-3137-B744-AF5B-6B78CAF101E7}" srcOrd="6" destOrd="0" presId="urn:microsoft.com/office/officeart/2005/8/layout/matrix1"/>
    <dgm:cxn modelId="{EFCAC41E-2EA3-7142-98AB-DABA93192BE8}" type="presParOf" srcId="{0FCD8A8E-6E0D-5040-A16B-56496E32667C}" destId="{BBA284E5-7273-0D45-A2DD-8B7BBDEB2EE5}" srcOrd="7" destOrd="0" presId="urn:microsoft.com/office/officeart/2005/8/layout/matrix1"/>
    <dgm:cxn modelId="{42838107-3D10-FC4B-B11C-8E89F7B1A6FC}" type="presParOf" srcId="{F50CBAD8-7CFC-A542-952E-80ED08146A09}" destId="{CBC41C13-38A4-7241-BA1F-E77AF3F05F54}"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FE2067-0397-5C44-9828-7B12071A3B9B}" type="doc">
      <dgm:prSet loTypeId="urn:microsoft.com/office/officeart/2005/8/layout/vList2" loCatId="" qsTypeId="urn:microsoft.com/office/officeart/2005/8/quickstyle/simple1" qsCatId="simple" csTypeId="urn:microsoft.com/office/officeart/2005/8/colors/accent1_2" csCatId="accent1" phldr="1"/>
      <dgm:spPr/>
      <dgm:t>
        <a:bodyPr/>
        <a:lstStyle/>
        <a:p>
          <a:endParaRPr lang="en-US"/>
        </a:p>
      </dgm:t>
    </dgm:pt>
    <dgm:pt modelId="{8F11C2F9-8929-7244-A5C0-561032AB8C07}">
      <dgm:prSet phldrT="[Text]"/>
      <dgm:spPr/>
      <dgm:t>
        <a:bodyPr/>
        <a:lstStyle/>
        <a:p>
          <a:pPr rtl="0"/>
          <a:r>
            <a:rPr lang="en-US" dirty="0"/>
            <a:t>Summery of Fritz et al (2015) study: </a:t>
          </a:r>
        </a:p>
      </dgm:t>
    </dgm:pt>
    <dgm:pt modelId="{B9555141-58F9-7A48-BC76-6A139BCB686F}" type="parTrans" cxnId="{4E0E36BE-D1F5-EE47-A7D7-0F3BA7AEE4C5}">
      <dgm:prSet/>
      <dgm:spPr/>
      <dgm:t>
        <a:bodyPr/>
        <a:lstStyle/>
        <a:p>
          <a:endParaRPr lang="en-US"/>
        </a:p>
      </dgm:t>
    </dgm:pt>
    <dgm:pt modelId="{D9D668BA-9838-0641-9AF8-2CA1F0BBE334}" type="sibTrans" cxnId="{4E0E36BE-D1F5-EE47-A7D7-0F3BA7AEE4C5}">
      <dgm:prSet/>
      <dgm:spPr/>
      <dgm:t>
        <a:bodyPr/>
        <a:lstStyle/>
        <a:p>
          <a:endParaRPr lang="en-US"/>
        </a:p>
      </dgm:t>
    </dgm:pt>
    <dgm:pt modelId="{C085C9D2-C064-864E-BAA3-C2F0812907F9}" type="pres">
      <dgm:prSet presAssocID="{3CFE2067-0397-5C44-9828-7B12071A3B9B}" presName="linear" presStyleCnt="0">
        <dgm:presLayoutVars>
          <dgm:animLvl val="lvl"/>
          <dgm:resizeHandles val="exact"/>
        </dgm:presLayoutVars>
      </dgm:prSet>
      <dgm:spPr/>
      <dgm:t>
        <a:bodyPr/>
        <a:lstStyle/>
        <a:p>
          <a:endParaRPr lang="en-US"/>
        </a:p>
      </dgm:t>
    </dgm:pt>
    <dgm:pt modelId="{093E9695-254C-D744-80ED-BAE252137B97}" type="pres">
      <dgm:prSet presAssocID="{8F11C2F9-8929-7244-A5C0-561032AB8C07}" presName="parentText" presStyleLbl="node1" presStyleIdx="0" presStyleCnt="1" custScaleY="36594" custLinFactNeighborX="-1486" custLinFactNeighborY="-67268">
        <dgm:presLayoutVars>
          <dgm:chMax val="0"/>
          <dgm:bulletEnabled val="1"/>
        </dgm:presLayoutVars>
      </dgm:prSet>
      <dgm:spPr/>
      <dgm:t>
        <a:bodyPr/>
        <a:lstStyle/>
        <a:p>
          <a:endParaRPr lang="en-US"/>
        </a:p>
      </dgm:t>
    </dgm:pt>
  </dgm:ptLst>
  <dgm:cxnLst>
    <dgm:cxn modelId="{08FC0308-3728-E347-87AA-803919B9DF04}" type="presOf" srcId="{3CFE2067-0397-5C44-9828-7B12071A3B9B}" destId="{C085C9D2-C064-864E-BAA3-C2F0812907F9}" srcOrd="0" destOrd="0" presId="urn:microsoft.com/office/officeart/2005/8/layout/vList2"/>
    <dgm:cxn modelId="{682CA3C7-FAD2-D748-B6DD-4BE24A882A1D}" type="presOf" srcId="{8F11C2F9-8929-7244-A5C0-561032AB8C07}" destId="{093E9695-254C-D744-80ED-BAE252137B97}" srcOrd="0" destOrd="0" presId="urn:microsoft.com/office/officeart/2005/8/layout/vList2"/>
    <dgm:cxn modelId="{4E0E36BE-D1F5-EE47-A7D7-0F3BA7AEE4C5}" srcId="{3CFE2067-0397-5C44-9828-7B12071A3B9B}" destId="{8F11C2F9-8929-7244-A5C0-561032AB8C07}" srcOrd="0" destOrd="0" parTransId="{B9555141-58F9-7A48-BC76-6A139BCB686F}" sibTransId="{D9D668BA-9838-0641-9AF8-2CA1F0BBE334}"/>
    <dgm:cxn modelId="{989D0FF3-0E61-9243-8FBD-F5AC312771A4}" type="presParOf" srcId="{C085C9D2-C064-864E-BAA3-C2F0812907F9}" destId="{093E9695-254C-D744-80ED-BAE252137B9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EAACDE-C8DB-524B-80A9-FCBB70D362E0}" type="doc">
      <dgm:prSet loTypeId="urn:microsoft.com/office/officeart/2005/8/layout/hierarchy2" loCatId="" qsTypeId="urn:microsoft.com/office/officeart/2005/8/quickstyle/simple1" qsCatId="simple" csTypeId="urn:microsoft.com/office/officeart/2005/8/colors/accent1_2" csCatId="accent1" phldr="1"/>
      <dgm:spPr/>
      <dgm:t>
        <a:bodyPr/>
        <a:lstStyle/>
        <a:p>
          <a:endParaRPr lang="en-US"/>
        </a:p>
      </dgm:t>
    </dgm:pt>
    <dgm:pt modelId="{DB9927EE-F2C4-5F4B-863D-5F6821917E37}">
      <dgm:prSet phldrT="[Text]"/>
      <dgm:spPr/>
      <dgm:t>
        <a:bodyPr/>
        <a:lstStyle/>
        <a:p>
          <a:pPr rtl="0"/>
          <a:r>
            <a:rPr lang="en-US" dirty="0"/>
            <a:t>Image Lumber/cervical </a:t>
          </a:r>
        </a:p>
      </dgm:t>
    </dgm:pt>
    <dgm:pt modelId="{6E53C4FB-2EE1-5246-B846-86D46F6BC532}" type="parTrans" cxnId="{E71F0703-24D1-C343-BEF6-84D509F697C3}">
      <dgm:prSet/>
      <dgm:spPr/>
      <dgm:t>
        <a:bodyPr/>
        <a:lstStyle/>
        <a:p>
          <a:endParaRPr lang="en-US"/>
        </a:p>
      </dgm:t>
    </dgm:pt>
    <dgm:pt modelId="{E3312922-3720-974F-B55D-BCCD5F9143DD}" type="sibTrans" cxnId="{E71F0703-24D1-C343-BEF6-84D509F697C3}">
      <dgm:prSet/>
      <dgm:spPr/>
      <dgm:t>
        <a:bodyPr/>
        <a:lstStyle/>
        <a:p>
          <a:endParaRPr lang="en-US"/>
        </a:p>
      </dgm:t>
    </dgm:pt>
    <dgm:pt modelId="{71DEA87E-3A9D-234B-85B5-A593805E544D}">
      <dgm:prSet phldrT="[Text]"/>
      <dgm:spPr/>
      <dgm:t>
        <a:bodyPr/>
        <a:lstStyle/>
        <a:p>
          <a:pPr rtl="0"/>
          <a:r>
            <a:rPr lang="en-US" dirty="0"/>
            <a:t>radiation</a:t>
          </a:r>
        </a:p>
      </dgm:t>
    </dgm:pt>
    <dgm:pt modelId="{A8E2ED6C-15BB-6B40-A03D-CFA8E0B95586}" type="parTrans" cxnId="{A4388D87-B90E-A34F-B79A-F2F592C39EED}">
      <dgm:prSet/>
      <dgm:spPr/>
      <dgm:t>
        <a:bodyPr/>
        <a:lstStyle/>
        <a:p>
          <a:endParaRPr lang="en-US"/>
        </a:p>
      </dgm:t>
    </dgm:pt>
    <dgm:pt modelId="{B06DFE27-AAD9-A844-A84E-89FC6A7C80A6}" type="sibTrans" cxnId="{A4388D87-B90E-A34F-B79A-F2F592C39EED}">
      <dgm:prSet/>
      <dgm:spPr/>
      <dgm:t>
        <a:bodyPr/>
        <a:lstStyle/>
        <a:p>
          <a:endParaRPr lang="en-US"/>
        </a:p>
      </dgm:t>
    </dgm:pt>
    <dgm:pt modelId="{8C037C61-B136-314A-82DA-CBAAFDBA6234}">
      <dgm:prSet phldrT="[Text]"/>
      <dgm:spPr/>
      <dgm:t>
        <a:bodyPr/>
        <a:lstStyle/>
        <a:p>
          <a:pPr rtl="0"/>
          <a:r>
            <a:rPr lang="en-US" dirty="0"/>
            <a:t>3 x chest X ray</a:t>
          </a:r>
        </a:p>
      </dgm:t>
    </dgm:pt>
    <dgm:pt modelId="{02485388-DE7B-B543-BC15-BBB49282E84B}" type="parTrans" cxnId="{7EC3B6EA-1FEE-FA48-BDA0-B75E0F7E4452}">
      <dgm:prSet/>
      <dgm:spPr/>
      <dgm:t>
        <a:bodyPr/>
        <a:lstStyle/>
        <a:p>
          <a:endParaRPr lang="en-US"/>
        </a:p>
      </dgm:t>
    </dgm:pt>
    <dgm:pt modelId="{066D7E0F-F398-4140-8D06-D0FACECB02B1}" type="sibTrans" cxnId="{7EC3B6EA-1FEE-FA48-BDA0-B75E0F7E4452}">
      <dgm:prSet/>
      <dgm:spPr/>
      <dgm:t>
        <a:bodyPr/>
        <a:lstStyle/>
        <a:p>
          <a:endParaRPr lang="en-US"/>
        </a:p>
      </dgm:t>
    </dgm:pt>
    <dgm:pt modelId="{7F2392C0-C051-C648-9D08-671E4C015A53}">
      <dgm:prSet phldrT="[Text]"/>
      <dgm:spPr/>
      <dgm:t>
        <a:bodyPr/>
        <a:lstStyle/>
        <a:p>
          <a:pPr rtl="0"/>
          <a:r>
            <a:rPr lang="en-US" dirty="0"/>
            <a:t>Degenerative Changes </a:t>
          </a:r>
        </a:p>
      </dgm:t>
    </dgm:pt>
    <dgm:pt modelId="{2AB63408-7FE0-E841-A29B-2C1244B191F9}" type="parTrans" cxnId="{D0404E61-674B-014F-9FC3-A6869C8EF2A6}">
      <dgm:prSet/>
      <dgm:spPr/>
      <dgm:t>
        <a:bodyPr/>
        <a:lstStyle/>
        <a:p>
          <a:endParaRPr lang="en-US"/>
        </a:p>
      </dgm:t>
    </dgm:pt>
    <dgm:pt modelId="{EB25C604-04AE-4B43-8FA1-7F529F6EF253}" type="sibTrans" cxnId="{D0404E61-674B-014F-9FC3-A6869C8EF2A6}">
      <dgm:prSet/>
      <dgm:spPr/>
      <dgm:t>
        <a:bodyPr/>
        <a:lstStyle/>
        <a:p>
          <a:endParaRPr lang="en-US"/>
        </a:p>
      </dgm:t>
    </dgm:pt>
    <dgm:pt modelId="{759D0FA5-E8FD-3C46-B8C0-06C0CAC9EAFD}">
      <dgm:prSet phldrT="[Text]"/>
      <dgm:spPr/>
      <dgm:t>
        <a:bodyPr/>
        <a:lstStyle/>
        <a:p>
          <a:pPr rtl="0"/>
          <a:r>
            <a:rPr lang="en-US" dirty="0"/>
            <a:t>Present asymptomatic </a:t>
          </a:r>
        </a:p>
      </dgm:t>
    </dgm:pt>
    <dgm:pt modelId="{31A6637C-E166-2147-BD2B-3DDADFFDB1C4}" type="parTrans" cxnId="{02039017-FE70-7942-BE09-FFA1E23ADC4A}">
      <dgm:prSet/>
      <dgm:spPr/>
      <dgm:t>
        <a:bodyPr/>
        <a:lstStyle/>
        <a:p>
          <a:endParaRPr lang="en-US"/>
        </a:p>
      </dgm:t>
    </dgm:pt>
    <dgm:pt modelId="{DDC0A25B-008C-FD45-BA41-C0AEDB9ADFAB}" type="sibTrans" cxnId="{02039017-FE70-7942-BE09-FFA1E23ADC4A}">
      <dgm:prSet/>
      <dgm:spPr/>
      <dgm:t>
        <a:bodyPr/>
        <a:lstStyle/>
        <a:p>
          <a:endParaRPr lang="en-US"/>
        </a:p>
      </dgm:t>
    </dgm:pt>
    <dgm:pt modelId="{D0E78AA4-21C9-0C41-897E-92379117B097}">
      <dgm:prSet/>
      <dgm:spPr/>
      <dgm:t>
        <a:bodyPr/>
        <a:lstStyle/>
        <a:p>
          <a:pPr rtl="0"/>
          <a:r>
            <a:rPr lang="en-US" dirty="0"/>
            <a:t>Chronicity/fear avoidance </a:t>
          </a:r>
        </a:p>
      </dgm:t>
    </dgm:pt>
    <dgm:pt modelId="{15A3C05D-D1FC-1541-8B26-44365DE31872}" type="parTrans" cxnId="{B65DF586-BCE7-224E-8FF2-C6C93E5D4EFF}">
      <dgm:prSet/>
      <dgm:spPr/>
      <dgm:t>
        <a:bodyPr/>
        <a:lstStyle/>
        <a:p>
          <a:endParaRPr lang="en-US"/>
        </a:p>
      </dgm:t>
    </dgm:pt>
    <dgm:pt modelId="{07362E24-ABBA-DA44-9A60-659506781433}" type="sibTrans" cxnId="{B65DF586-BCE7-224E-8FF2-C6C93E5D4EFF}">
      <dgm:prSet/>
      <dgm:spPr/>
      <dgm:t>
        <a:bodyPr/>
        <a:lstStyle/>
        <a:p>
          <a:endParaRPr lang="en-US"/>
        </a:p>
      </dgm:t>
    </dgm:pt>
    <dgm:pt modelId="{5FEA410C-6C8F-B74E-AF49-94E51F23119C}" type="pres">
      <dgm:prSet presAssocID="{84EAACDE-C8DB-524B-80A9-FCBB70D362E0}" presName="diagram" presStyleCnt="0">
        <dgm:presLayoutVars>
          <dgm:chPref val="1"/>
          <dgm:dir/>
          <dgm:animOne val="branch"/>
          <dgm:animLvl val="lvl"/>
          <dgm:resizeHandles val="exact"/>
        </dgm:presLayoutVars>
      </dgm:prSet>
      <dgm:spPr/>
      <dgm:t>
        <a:bodyPr/>
        <a:lstStyle/>
        <a:p>
          <a:endParaRPr lang="en-US"/>
        </a:p>
      </dgm:t>
    </dgm:pt>
    <dgm:pt modelId="{706CF46E-368B-894F-BB8C-32949BD88A1A}" type="pres">
      <dgm:prSet presAssocID="{DB9927EE-F2C4-5F4B-863D-5F6821917E37}" presName="root1" presStyleCnt="0"/>
      <dgm:spPr/>
    </dgm:pt>
    <dgm:pt modelId="{65D68560-254C-414C-8318-58422B5031E4}" type="pres">
      <dgm:prSet presAssocID="{DB9927EE-F2C4-5F4B-863D-5F6821917E37}" presName="LevelOneTextNode" presStyleLbl="node0" presStyleIdx="0" presStyleCnt="1">
        <dgm:presLayoutVars>
          <dgm:chPref val="3"/>
        </dgm:presLayoutVars>
      </dgm:prSet>
      <dgm:spPr/>
      <dgm:t>
        <a:bodyPr/>
        <a:lstStyle/>
        <a:p>
          <a:endParaRPr lang="en-US"/>
        </a:p>
      </dgm:t>
    </dgm:pt>
    <dgm:pt modelId="{574962A6-3008-3A42-A24C-9E1AB43EF357}" type="pres">
      <dgm:prSet presAssocID="{DB9927EE-F2C4-5F4B-863D-5F6821917E37}" presName="level2hierChild" presStyleCnt="0"/>
      <dgm:spPr/>
    </dgm:pt>
    <dgm:pt modelId="{9AE93B94-2A9C-CE41-AF3C-4A3247FCED46}" type="pres">
      <dgm:prSet presAssocID="{A8E2ED6C-15BB-6B40-A03D-CFA8E0B95586}" presName="conn2-1" presStyleLbl="parChTrans1D2" presStyleIdx="0" presStyleCnt="2"/>
      <dgm:spPr/>
      <dgm:t>
        <a:bodyPr/>
        <a:lstStyle/>
        <a:p>
          <a:endParaRPr lang="en-US"/>
        </a:p>
      </dgm:t>
    </dgm:pt>
    <dgm:pt modelId="{B371CB18-EDFA-E740-8EBA-5A51670DE99E}" type="pres">
      <dgm:prSet presAssocID="{A8E2ED6C-15BB-6B40-A03D-CFA8E0B95586}" presName="connTx" presStyleLbl="parChTrans1D2" presStyleIdx="0" presStyleCnt="2"/>
      <dgm:spPr/>
      <dgm:t>
        <a:bodyPr/>
        <a:lstStyle/>
        <a:p>
          <a:endParaRPr lang="en-US"/>
        </a:p>
      </dgm:t>
    </dgm:pt>
    <dgm:pt modelId="{550E0808-1B0F-DF4A-84EE-F1E6BA657C2B}" type="pres">
      <dgm:prSet presAssocID="{71DEA87E-3A9D-234B-85B5-A593805E544D}" presName="root2" presStyleCnt="0"/>
      <dgm:spPr/>
    </dgm:pt>
    <dgm:pt modelId="{7E83D23F-7D89-2E4B-89C0-DBC390C49C6C}" type="pres">
      <dgm:prSet presAssocID="{71DEA87E-3A9D-234B-85B5-A593805E544D}" presName="LevelTwoTextNode" presStyleLbl="node2" presStyleIdx="0" presStyleCnt="2">
        <dgm:presLayoutVars>
          <dgm:chPref val="3"/>
        </dgm:presLayoutVars>
      </dgm:prSet>
      <dgm:spPr/>
      <dgm:t>
        <a:bodyPr/>
        <a:lstStyle/>
        <a:p>
          <a:endParaRPr lang="en-US"/>
        </a:p>
      </dgm:t>
    </dgm:pt>
    <dgm:pt modelId="{39E85D30-A5E5-834E-87B3-EFB5EDA27756}" type="pres">
      <dgm:prSet presAssocID="{71DEA87E-3A9D-234B-85B5-A593805E544D}" presName="level3hierChild" presStyleCnt="0"/>
      <dgm:spPr/>
    </dgm:pt>
    <dgm:pt modelId="{76B7F624-942E-C746-8B72-0EA0CEBAD983}" type="pres">
      <dgm:prSet presAssocID="{02485388-DE7B-B543-BC15-BBB49282E84B}" presName="conn2-1" presStyleLbl="parChTrans1D3" presStyleIdx="0" presStyleCnt="3"/>
      <dgm:spPr/>
      <dgm:t>
        <a:bodyPr/>
        <a:lstStyle/>
        <a:p>
          <a:endParaRPr lang="en-US"/>
        </a:p>
      </dgm:t>
    </dgm:pt>
    <dgm:pt modelId="{3436AFDF-691E-5C43-A3E3-7760DC3EE03B}" type="pres">
      <dgm:prSet presAssocID="{02485388-DE7B-B543-BC15-BBB49282E84B}" presName="connTx" presStyleLbl="parChTrans1D3" presStyleIdx="0" presStyleCnt="3"/>
      <dgm:spPr/>
      <dgm:t>
        <a:bodyPr/>
        <a:lstStyle/>
        <a:p>
          <a:endParaRPr lang="en-US"/>
        </a:p>
      </dgm:t>
    </dgm:pt>
    <dgm:pt modelId="{7B898EC5-BB58-594D-9F04-DFA730DB8EB7}" type="pres">
      <dgm:prSet presAssocID="{8C037C61-B136-314A-82DA-CBAAFDBA6234}" presName="root2" presStyleCnt="0"/>
      <dgm:spPr/>
    </dgm:pt>
    <dgm:pt modelId="{D43693FD-8F26-6846-912E-17128E8FDA37}" type="pres">
      <dgm:prSet presAssocID="{8C037C61-B136-314A-82DA-CBAAFDBA6234}" presName="LevelTwoTextNode" presStyleLbl="node3" presStyleIdx="0" presStyleCnt="3">
        <dgm:presLayoutVars>
          <dgm:chPref val="3"/>
        </dgm:presLayoutVars>
      </dgm:prSet>
      <dgm:spPr/>
      <dgm:t>
        <a:bodyPr/>
        <a:lstStyle/>
        <a:p>
          <a:endParaRPr lang="en-US"/>
        </a:p>
      </dgm:t>
    </dgm:pt>
    <dgm:pt modelId="{3047CF49-CE95-404A-BE53-E6C83DCBBDE1}" type="pres">
      <dgm:prSet presAssocID="{8C037C61-B136-314A-82DA-CBAAFDBA6234}" presName="level3hierChild" presStyleCnt="0"/>
      <dgm:spPr/>
    </dgm:pt>
    <dgm:pt modelId="{3C7F7E10-4849-5146-B76D-52B5EF97C2D3}" type="pres">
      <dgm:prSet presAssocID="{2AB63408-7FE0-E841-A29B-2C1244B191F9}" presName="conn2-1" presStyleLbl="parChTrans1D2" presStyleIdx="1" presStyleCnt="2"/>
      <dgm:spPr/>
      <dgm:t>
        <a:bodyPr/>
        <a:lstStyle/>
        <a:p>
          <a:endParaRPr lang="en-US"/>
        </a:p>
      </dgm:t>
    </dgm:pt>
    <dgm:pt modelId="{3EBA485D-E5CB-424D-B25C-8A94374B7818}" type="pres">
      <dgm:prSet presAssocID="{2AB63408-7FE0-E841-A29B-2C1244B191F9}" presName="connTx" presStyleLbl="parChTrans1D2" presStyleIdx="1" presStyleCnt="2"/>
      <dgm:spPr/>
      <dgm:t>
        <a:bodyPr/>
        <a:lstStyle/>
        <a:p>
          <a:endParaRPr lang="en-US"/>
        </a:p>
      </dgm:t>
    </dgm:pt>
    <dgm:pt modelId="{2508C09B-592D-9640-AF86-1319B2A07D23}" type="pres">
      <dgm:prSet presAssocID="{7F2392C0-C051-C648-9D08-671E4C015A53}" presName="root2" presStyleCnt="0"/>
      <dgm:spPr/>
    </dgm:pt>
    <dgm:pt modelId="{391130C7-21A8-A74B-B7C0-68F993499FD4}" type="pres">
      <dgm:prSet presAssocID="{7F2392C0-C051-C648-9D08-671E4C015A53}" presName="LevelTwoTextNode" presStyleLbl="node2" presStyleIdx="1" presStyleCnt="2">
        <dgm:presLayoutVars>
          <dgm:chPref val="3"/>
        </dgm:presLayoutVars>
      </dgm:prSet>
      <dgm:spPr/>
      <dgm:t>
        <a:bodyPr/>
        <a:lstStyle/>
        <a:p>
          <a:endParaRPr lang="en-US"/>
        </a:p>
      </dgm:t>
    </dgm:pt>
    <dgm:pt modelId="{D19856BD-B47E-A544-AF98-61BFF0560DF3}" type="pres">
      <dgm:prSet presAssocID="{7F2392C0-C051-C648-9D08-671E4C015A53}" presName="level3hierChild" presStyleCnt="0"/>
      <dgm:spPr/>
    </dgm:pt>
    <dgm:pt modelId="{E9F69E4C-1077-9049-9A04-D62B8EA4A41B}" type="pres">
      <dgm:prSet presAssocID="{31A6637C-E166-2147-BD2B-3DDADFFDB1C4}" presName="conn2-1" presStyleLbl="parChTrans1D3" presStyleIdx="1" presStyleCnt="3"/>
      <dgm:spPr/>
      <dgm:t>
        <a:bodyPr/>
        <a:lstStyle/>
        <a:p>
          <a:endParaRPr lang="en-US"/>
        </a:p>
      </dgm:t>
    </dgm:pt>
    <dgm:pt modelId="{1C11D0C0-24E4-9D4F-A982-CAF2FA696D22}" type="pres">
      <dgm:prSet presAssocID="{31A6637C-E166-2147-BD2B-3DDADFFDB1C4}" presName="connTx" presStyleLbl="parChTrans1D3" presStyleIdx="1" presStyleCnt="3"/>
      <dgm:spPr/>
      <dgm:t>
        <a:bodyPr/>
        <a:lstStyle/>
        <a:p>
          <a:endParaRPr lang="en-US"/>
        </a:p>
      </dgm:t>
    </dgm:pt>
    <dgm:pt modelId="{E43FF0B7-8B60-CB48-AC98-3EAD68BC1545}" type="pres">
      <dgm:prSet presAssocID="{759D0FA5-E8FD-3C46-B8C0-06C0CAC9EAFD}" presName="root2" presStyleCnt="0"/>
      <dgm:spPr/>
    </dgm:pt>
    <dgm:pt modelId="{10366C54-C18B-B945-B3E6-14AAC04FBB86}" type="pres">
      <dgm:prSet presAssocID="{759D0FA5-E8FD-3C46-B8C0-06C0CAC9EAFD}" presName="LevelTwoTextNode" presStyleLbl="node3" presStyleIdx="1" presStyleCnt="3">
        <dgm:presLayoutVars>
          <dgm:chPref val="3"/>
        </dgm:presLayoutVars>
      </dgm:prSet>
      <dgm:spPr/>
      <dgm:t>
        <a:bodyPr/>
        <a:lstStyle/>
        <a:p>
          <a:endParaRPr lang="en-US"/>
        </a:p>
      </dgm:t>
    </dgm:pt>
    <dgm:pt modelId="{D7C8479A-8688-4744-84E6-BAD6183E107C}" type="pres">
      <dgm:prSet presAssocID="{759D0FA5-E8FD-3C46-B8C0-06C0CAC9EAFD}" presName="level3hierChild" presStyleCnt="0"/>
      <dgm:spPr/>
    </dgm:pt>
    <dgm:pt modelId="{F238E4BC-1083-8D45-B9CD-8A216C7E6C71}" type="pres">
      <dgm:prSet presAssocID="{15A3C05D-D1FC-1541-8B26-44365DE31872}" presName="conn2-1" presStyleLbl="parChTrans1D3" presStyleIdx="2" presStyleCnt="3"/>
      <dgm:spPr/>
      <dgm:t>
        <a:bodyPr/>
        <a:lstStyle/>
        <a:p>
          <a:endParaRPr lang="en-US"/>
        </a:p>
      </dgm:t>
    </dgm:pt>
    <dgm:pt modelId="{3D09349A-AD62-FA43-AC44-03C0CC3244C2}" type="pres">
      <dgm:prSet presAssocID="{15A3C05D-D1FC-1541-8B26-44365DE31872}" presName="connTx" presStyleLbl="parChTrans1D3" presStyleIdx="2" presStyleCnt="3"/>
      <dgm:spPr/>
      <dgm:t>
        <a:bodyPr/>
        <a:lstStyle/>
        <a:p>
          <a:endParaRPr lang="en-US"/>
        </a:p>
      </dgm:t>
    </dgm:pt>
    <dgm:pt modelId="{56E92895-DC1A-D243-BCB5-4DF49A289826}" type="pres">
      <dgm:prSet presAssocID="{D0E78AA4-21C9-0C41-897E-92379117B097}" presName="root2" presStyleCnt="0"/>
      <dgm:spPr/>
    </dgm:pt>
    <dgm:pt modelId="{2BE10585-57D7-8644-985E-90744FD42209}" type="pres">
      <dgm:prSet presAssocID="{D0E78AA4-21C9-0C41-897E-92379117B097}" presName="LevelTwoTextNode" presStyleLbl="node3" presStyleIdx="2" presStyleCnt="3">
        <dgm:presLayoutVars>
          <dgm:chPref val="3"/>
        </dgm:presLayoutVars>
      </dgm:prSet>
      <dgm:spPr/>
      <dgm:t>
        <a:bodyPr/>
        <a:lstStyle/>
        <a:p>
          <a:endParaRPr lang="en-US"/>
        </a:p>
      </dgm:t>
    </dgm:pt>
    <dgm:pt modelId="{63BDC31B-9B5E-FE44-829A-BC4A1B10EAB9}" type="pres">
      <dgm:prSet presAssocID="{D0E78AA4-21C9-0C41-897E-92379117B097}" presName="level3hierChild" presStyleCnt="0"/>
      <dgm:spPr/>
    </dgm:pt>
  </dgm:ptLst>
  <dgm:cxnLst>
    <dgm:cxn modelId="{FCDF7D2F-ED56-DD45-99D8-9071238C11E0}" type="presOf" srcId="{D0E78AA4-21C9-0C41-897E-92379117B097}" destId="{2BE10585-57D7-8644-985E-90744FD42209}" srcOrd="0" destOrd="0" presId="urn:microsoft.com/office/officeart/2005/8/layout/hierarchy2"/>
    <dgm:cxn modelId="{793DAB84-0F61-7041-AD92-FE11ABD66FF3}" type="presOf" srcId="{15A3C05D-D1FC-1541-8B26-44365DE31872}" destId="{F238E4BC-1083-8D45-B9CD-8A216C7E6C71}" srcOrd="0" destOrd="0" presId="urn:microsoft.com/office/officeart/2005/8/layout/hierarchy2"/>
    <dgm:cxn modelId="{403F2227-F28F-7C4A-B6FA-9999BA039C1E}" type="presOf" srcId="{A8E2ED6C-15BB-6B40-A03D-CFA8E0B95586}" destId="{9AE93B94-2A9C-CE41-AF3C-4A3247FCED46}" srcOrd="0" destOrd="0" presId="urn:microsoft.com/office/officeart/2005/8/layout/hierarchy2"/>
    <dgm:cxn modelId="{02039017-FE70-7942-BE09-FFA1E23ADC4A}" srcId="{7F2392C0-C051-C648-9D08-671E4C015A53}" destId="{759D0FA5-E8FD-3C46-B8C0-06C0CAC9EAFD}" srcOrd="0" destOrd="0" parTransId="{31A6637C-E166-2147-BD2B-3DDADFFDB1C4}" sibTransId="{DDC0A25B-008C-FD45-BA41-C0AEDB9ADFAB}"/>
    <dgm:cxn modelId="{CB7AD216-6338-0C4D-9762-73F6FB4148F2}" type="presOf" srcId="{84EAACDE-C8DB-524B-80A9-FCBB70D362E0}" destId="{5FEA410C-6C8F-B74E-AF49-94E51F23119C}" srcOrd="0" destOrd="0" presId="urn:microsoft.com/office/officeart/2005/8/layout/hierarchy2"/>
    <dgm:cxn modelId="{B65DF586-BCE7-224E-8FF2-C6C93E5D4EFF}" srcId="{7F2392C0-C051-C648-9D08-671E4C015A53}" destId="{D0E78AA4-21C9-0C41-897E-92379117B097}" srcOrd="1" destOrd="0" parTransId="{15A3C05D-D1FC-1541-8B26-44365DE31872}" sibTransId="{07362E24-ABBA-DA44-9A60-659506781433}"/>
    <dgm:cxn modelId="{6F52795F-372F-844C-AA88-0409A002FC04}" type="presOf" srcId="{15A3C05D-D1FC-1541-8B26-44365DE31872}" destId="{3D09349A-AD62-FA43-AC44-03C0CC3244C2}" srcOrd="1" destOrd="0" presId="urn:microsoft.com/office/officeart/2005/8/layout/hierarchy2"/>
    <dgm:cxn modelId="{09FEF3DF-3A6F-9C47-8BF3-0DB401BCCA2F}" type="presOf" srcId="{2AB63408-7FE0-E841-A29B-2C1244B191F9}" destId="{3C7F7E10-4849-5146-B76D-52B5EF97C2D3}" srcOrd="0" destOrd="0" presId="urn:microsoft.com/office/officeart/2005/8/layout/hierarchy2"/>
    <dgm:cxn modelId="{9C1E3CC6-3CDE-8C48-8582-CD4C061EE39E}" type="presOf" srcId="{DB9927EE-F2C4-5F4B-863D-5F6821917E37}" destId="{65D68560-254C-414C-8318-58422B5031E4}" srcOrd="0" destOrd="0" presId="urn:microsoft.com/office/officeart/2005/8/layout/hierarchy2"/>
    <dgm:cxn modelId="{32FA0537-0545-B44F-810E-8698D81B4D3F}" type="presOf" srcId="{2AB63408-7FE0-E841-A29B-2C1244B191F9}" destId="{3EBA485D-E5CB-424D-B25C-8A94374B7818}" srcOrd="1" destOrd="0" presId="urn:microsoft.com/office/officeart/2005/8/layout/hierarchy2"/>
    <dgm:cxn modelId="{4F92D4B5-6A84-CD4B-9B7B-71BC230098D1}" type="presOf" srcId="{02485388-DE7B-B543-BC15-BBB49282E84B}" destId="{3436AFDF-691E-5C43-A3E3-7760DC3EE03B}" srcOrd="1" destOrd="0" presId="urn:microsoft.com/office/officeart/2005/8/layout/hierarchy2"/>
    <dgm:cxn modelId="{E71F0703-24D1-C343-BEF6-84D509F697C3}" srcId="{84EAACDE-C8DB-524B-80A9-FCBB70D362E0}" destId="{DB9927EE-F2C4-5F4B-863D-5F6821917E37}" srcOrd="0" destOrd="0" parTransId="{6E53C4FB-2EE1-5246-B846-86D46F6BC532}" sibTransId="{E3312922-3720-974F-B55D-BCCD5F9143DD}"/>
    <dgm:cxn modelId="{A4388D87-B90E-A34F-B79A-F2F592C39EED}" srcId="{DB9927EE-F2C4-5F4B-863D-5F6821917E37}" destId="{71DEA87E-3A9D-234B-85B5-A593805E544D}" srcOrd="0" destOrd="0" parTransId="{A8E2ED6C-15BB-6B40-A03D-CFA8E0B95586}" sibTransId="{B06DFE27-AAD9-A844-A84E-89FC6A7C80A6}"/>
    <dgm:cxn modelId="{7EC3B6EA-1FEE-FA48-BDA0-B75E0F7E4452}" srcId="{71DEA87E-3A9D-234B-85B5-A593805E544D}" destId="{8C037C61-B136-314A-82DA-CBAAFDBA6234}" srcOrd="0" destOrd="0" parTransId="{02485388-DE7B-B543-BC15-BBB49282E84B}" sibTransId="{066D7E0F-F398-4140-8D06-D0FACECB02B1}"/>
    <dgm:cxn modelId="{B71D0D67-2BB2-6041-BEE1-8BCD777C42B1}" type="presOf" srcId="{759D0FA5-E8FD-3C46-B8C0-06C0CAC9EAFD}" destId="{10366C54-C18B-B945-B3E6-14AAC04FBB86}" srcOrd="0" destOrd="0" presId="urn:microsoft.com/office/officeart/2005/8/layout/hierarchy2"/>
    <dgm:cxn modelId="{0F7530A2-D07D-CA48-A626-35BD2EC2AE4A}" type="presOf" srcId="{31A6637C-E166-2147-BD2B-3DDADFFDB1C4}" destId="{1C11D0C0-24E4-9D4F-A982-CAF2FA696D22}" srcOrd="1" destOrd="0" presId="urn:microsoft.com/office/officeart/2005/8/layout/hierarchy2"/>
    <dgm:cxn modelId="{D0404E61-674B-014F-9FC3-A6869C8EF2A6}" srcId="{DB9927EE-F2C4-5F4B-863D-5F6821917E37}" destId="{7F2392C0-C051-C648-9D08-671E4C015A53}" srcOrd="1" destOrd="0" parTransId="{2AB63408-7FE0-E841-A29B-2C1244B191F9}" sibTransId="{EB25C604-04AE-4B43-8FA1-7F529F6EF253}"/>
    <dgm:cxn modelId="{82C58CDF-F668-1745-8E22-4750BC6F16FF}" type="presOf" srcId="{7F2392C0-C051-C648-9D08-671E4C015A53}" destId="{391130C7-21A8-A74B-B7C0-68F993499FD4}" srcOrd="0" destOrd="0" presId="urn:microsoft.com/office/officeart/2005/8/layout/hierarchy2"/>
    <dgm:cxn modelId="{1D2EDEFE-8D3A-C442-BDCF-5DD79C2ED517}" type="presOf" srcId="{8C037C61-B136-314A-82DA-CBAAFDBA6234}" destId="{D43693FD-8F26-6846-912E-17128E8FDA37}" srcOrd="0" destOrd="0" presId="urn:microsoft.com/office/officeart/2005/8/layout/hierarchy2"/>
    <dgm:cxn modelId="{20C60FA5-5309-034B-AFE8-577340101451}" type="presOf" srcId="{31A6637C-E166-2147-BD2B-3DDADFFDB1C4}" destId="{E9F69E4C-1077-9049-9A04-D62B8EA4A41B}" srcOrd="0" destOrd="0" presId="urn:microsoft.com/office/officeart/2005/8/layout/hierarchy2"/>
    <dgm:cxn modelId="{2DE0659C-585D-0F46-A441-CB93533FE325}" type="presOf" srcId="{02485388-DE7B-B543-BC15-BBB49282E84B}" destId="{76B7F624-942E-C746-8B72-0EA0CEBAD983}" srcOrd="0" destOrd="0" presId="urn:microsoft.com/office/officeart/2005/8/layout/hierarchy2"/>
    <dgm:cxn modelId="{555388A2-29EE-8C4E-9FB3-75611B60B6E7}" type="presOf" srcId="{71DEA87E-3A9D-234B-85B5-A593805E544D}" destId="{7E83D23F-7D89-2E4B-89C0-DBC390C49C6C}" srcOrd="0" destOrd="0" presId="urn:microsoft.com/office/officeart/2005/8/layout/hierarchy2"/>
    <dgm:cxn modelId="{598ACCF3-7B0D-FB4C-B639-A6B5495DB662}" type="presOf" srcId="{A8E2ED6C-15BB-6B40-A03D-CFA8E0B95586}" destId="{B371CB18-EDFA-E740-8EBA-5A51670DE99E}" srcOrd="1" destOrd="0" presId="urn:microsoft.com/office/officeart/2005/8/layout/hierarchy2"/>
    <dgm:cxn modelId="{9D45AD49-CC7F-AA45-9EF1-00AA8A4BF020}" type="presParOf" srcId="{5FEA410C-6C8F-B74E-AF49-94E51F23119C}" destId="{706CF46E-368B-894F-BB8C-32949BD88A1A}" srcOrd="0" destOrd="0" presId="urn:microsoft.com/office/officeart/2005/8/layout/hierarchy2"/>
    <dgm:cxn modelId="{B921234E-ADAB-E641-A58D-D64231EFDF8C}" type="presParOf" srcId="{706CF46E-368B-894F-BB8C-32949BD88A1A}" destId="{65D68560-254C-414C-8318-58422B5031E4}" srcOrd="0" destOrd="0" presId="urn:microsoft.com/office/officeart/2005/8/layout/hierarchy2"/>
    <dgm:cxn modelId="{95C5A253-81FF-1447-980C-A68275365F7F}" type="presParOf" srcId="{706CF46E-368B-894F-BB8C-32949BD88A1A}" destId="{574962A6-3008-3A42-A24C-9E1AB43EF357}" srcOrd="1" destOrd="0" presId="urn:microsoft.com/office/officeart/2005/8/layout/hierarchy2"/>
    <dgm:cxn modelId="{2AE1372C-23B2-2347-A47C-0770B36D2ED0}" type="presParOf" srcId="{574962A6-3008-3A42-A24C-9E1AB43EF357}" destId="{9AE93B94-2A9C-CE41-AF3C-4A3247FCED46}" srcOrd="0" destOrd="0" presId="urn:microsoft.com/office/officeart/2005/8/layout/hierarchy2"/>
    <dgm:cxn modelId="{50CD634E-CD07-3241-BB5B-15FDF5C753A9}" type="presParOf" srcId="{9AE93B94-2A9C-CE41-AF3C-4A3247FCED46}" destId="{B371CB18-EDFA-E740-8EBA-5A51670DE99E}" srcOrd="0" destOrd="0" presId="urn:microsoft.com/office/officeart/2005/8/layout/hierarchy2"/>
    <dgm:cxn modelId="{AD74D076-51AB-C740-8D4D-C63E28EC3BB3}" type="presParOf" srcId="{574962A6-3008-3A42-A24C-9E1AB43EF357}" destId="{550E0808-1B0F-DF4A-84EE-F1E6BA657C2B}" srcOrd="1" destOrd="0" presId="urn:microsoft.com/office/officeart/2005/8/layout/hierarchy2"/>
    <dgm:cxn modelId="{AD97C2D0-2F81-9546-B6F4-5511EF218835}" type="presParOf" srcId="{550E0808-1B0F-DF4A-84EE-F1E6BA657C2B}" destId="{7E83D23F-7D89-2E4B-89C0-DBC390C49C6C}" srcOrd="0" destOrd="0" presId="urn:microsoft.com/office/officeart/2005/8/layout/hierarchy2"/>
    <dgm:cxn modelId="{5E9C78CB-291B-3C4D-89DE-F6DF0A99776B}" type="presParOf" srcId="{550E0808-1B0F-DF4A-84EE-F1E6BA657C2B}" destId="{39E85D30-A5E5-834E-87B3-EFB5EDA27756}" srcOrd="1" destOrd="0" presId="urn:microsoft.com/office/officeart/2005/8/layout/hierarchy2"/>
    <dgm:cxn modelId="{6113BC8D-2725-1649-80F6-CE32BE6FEE1E}" type="presParOf" srcId="{39E85D30-A5E5-834E-87B3-EFB5EDA27756}" destId="{76B7F624-942E-C746-8B72-0EA0CEBAD983}" srcOrd="0" destOrd="0" presId="urn:microsoft.com/office/officeart/2005/8/layout/hierarchy2"/>
    <dgm:cxn modelId="{16DE6DB2-5326-E143-8156-A73D325CD04B}" type="presParOf" srcId="{76B7F624-942E-C746-8B72-0EA0CEBAD983}" destId="{3436AFDF-691E-5C43-A3E3-7760DC3EE03B}" srcOrd="0" destOrd="0" presId="urn:microsoft.com/office/officeart/2005/8/layout/hierarchy2"/>
    <dgm:cxn modelId="{969A8F00-2E39-6D40-A526-F5FE77016A29}" type="presParOf" srcId="{39E85D30-A5E5-834E-87B3-EFB5EDA27756}" destId="{7B898EC5-BB58-594D-9F04-DFA730DB8EB7}" srcOrd="1" destOrd="0" presId="urn:microsoft.com/office/officeart/2005/8/layout/hierarchy2"/>
    <dgm:cxn modelId="{5CF1C6A0-A0C6-A64D-86A1-458B4B820EB7}" type="presParOf" srcId="{7B898EC5-BB58-594D-9F04-DFA730DB8EB7}" destId="{D43693FD-8F26-6846-912E-17128E8FDA37}" srcOrd="0" destOrd="0" presId="urn:microsoft.com/office/officeart/2005/8/layout/hierarchy2"/>
    <dgm:cxn modelId="{920AA597-AEE5-634B-B61D-5934F658D23A}" type="presParOf" srcId="{7B898EC5-BB58-594D-9F04-DFA730DB8EB7}" destId="{3047CF49-CE95-404A-BE53-E6C83DCBBDE1}" srcOrd="1" destOrd="0" presId="urn:microsoft.com/office/officeart/2005/8/layout/hierarchy2"/>
    <dgm:cxn modelId="{5A5C3F30-D9BF-354F-A2D1-643AE36103FD}" type="presParOf" srcId="{574962A6-3008-3A42-A24C-9E1AB43EF357}" destId="{3C7F7E10-4849-5146-B76D-52B5EF97C2D3}" srcOrd="2" destOrd="0" presId="urn:microsoft.com/office/officeart/2005/8/layout/hierarchy2"/>
    <dgm:cxn modelId="{CC0FA84E-618C-624E-A567-7E93B6400694}" type="presParOf" srcId="{3C7F7E10-4849-5146-B76D-52B5EF97C2D3}" destId="{3EBA485D-E5CB-424D-B25C-8A94374B7818}" srcOrd="0" destOrd="0" presId="urn:microsoft.com/office/officeart/2005/8/layout/hierarchy2"/>
    <dgm:cxn modelId="{01F7D0D3-B9E8-8149-AAC9-9122CE0900CA}" type="presParOf" srcId="{574962A6-3008-3A42-A24C-9E1AB43EF357}" destId="{2508C09B-592D-9640-AF86-1319B2A07D23}" srcOrd="3" destOrd="0" presId="urn:microsoft.com/office/officeart/2005/8/layout/hierarchy2"/>
    <dgm:cxn modelId="{C7160AA3-6FC7-B04F-AF50-F12D45C2C630}" type="presParOf" srcId="{2508C09B-592D-9640-AF86-1319B2A07D23}" destId="{391130C7-21A8-A74B-B7C0-68F993499FD4}" srcOrd="0" destOrd="0" presId="urn:microsoft.com/office/officeart/2005/8/layout/hierarchy2"/>
    <dgm:cxn modelId="{BFA804F4-9202-C047-8BA1-BC9C6BB11871}" type="presParOf" srcId="{2508C09B-592D-9640-AF86-1319B2A07D23}" destId="{D19856BD-B47E-A544-AF98-61BFF0560DF3}" srcOrd="1" destOrd="0" presId="urn:microsoft.com/office/officeart/2005/8/layout/hierarchy2"/>
    <dgm:cxn modelId="{04D27D64-81E1-4440-B6BA-CA519D567933}" type="presParOf" srcId="{D19856BD-B47E-A544-AF98-61BFF0560DF3}" destId="{E9F69E4C-1077-9049-9A04-D62B8EA4A41B}" srcOrd="0" destOrd="0" presId="urn:microsoft.com/office/officeart/2005/8/layout/hierarchy2"/>
    <dgm:cxn modelId="{FAB7859D-10F3-FA4D-B9B1-61A932317A53}" type="presParOf" srcId="{E9F69E4C-1077-9049-9A04-D62B8EA4A41B}" destId="{1C11D0C0-24E4-9D4F-A982-CAF2FA696D22}" srcOrd="0" destOrd="0" presId="urn:microsoft.com/office/officeart/2005/8/layout/hierarchy2"/>
    <dgm:cxn modelId="{7C0DFD46-E41A-BD46-A7B0-8C4BD71249EC}" type="presParOf" srcId="{D19856BD-B47E-A544-AF98-61BFF0560DF3}" destId="{E43FF0B7-8B60-CB48-AC98-3EAD68BC1545}" srcOrd="1" destOrd="0" presId="urn:microsoft.com/office/officeart/2005/8/layout/hierarchy2"/>
    <dgm:cxn modelId="{D20AB69C-54EB-804C-A1D7-7D6F4C9DBC92}" type="presParOf" srcId="{E43FF0B7-8B60-CB48-AC98-3EAD68BC1545}" destId="{10366C54-C18B-B945-B3E6-14AAC04FBB86}" srcOrd="0" destOrd="0" presId="urn:microsoft.com/office/officeart/2005/8/layout/hierarchy2"/>
    <dgm:cxn modelId="{3469F6EB-B2C6-3142-90F4-8A12E43EED4E}" type="presParOf" srcId="{E43FF0B7-8B60-CB48-AC98-3EAD68BC1545}" destId="{D7C8479A-8688-4744-84E6-BAD6183E107C}" srcOrd="1" destOrd="0" presId="urn:microsoft.com/office/officeart/2005/8/layout/hierarchy2"/>
    <dgm:cxn modelId="{2514A294-8F68-6A44-BEC8-F9F5D821ABF7}" type="presParOf" srcId="{D19856BD-B47E-A544-AF98-61BFF0560DF3}" destId="{F238E4BC-1083-8D45-B9CD-8A216C7E6C71}" srcOrd="2" destOrd="0" presId="urn:microsoft.com/office/officeart/2005/8/layout/hierarchy2"/>
    <dgm:cxn modelId="{ADD251D1-80B2-3E48-898C-A5A69B01D896}" type="presParOf" srcId="{F238E4BC-1083-8D45-B9CD-8A216C7E6C71}" destId="{3D09349A-AD62-FA43-AC44-03C0CC3244C2}" srcOrd="0" destOrd="0" presId="urn:microsoft.com/office/officeart/2005/8/layout/hierarchy2"/>
    <dgm:cxn modelId="{86FB4D4E-4848-AA45-A202-A842AE866CB0}" type="presParOf" srcId="{D19856BD-B47E-A544-AF98-61BFF0560DF3}" destId="{56E92895-DC1A-D243-BCB5-4DF49A289826}" srcOrd="3" destOrd="0" presId="urn:microsoft.com/office/officeart/2005/8/layout/hierarchy2"/>
    <dgm:cxn modelId="{8F100D87-4400-B943-BE84-AB233925C262}" type="presParOf" srcId="{56E92895-DC1A-D243-BCB5-4DF49A289826}" destId="{2BE10585-57D7-8644-985E-90744FD42209}" srcOrd="0" destOrd="0" presId="urn:microsoft.com/office/officeart/2005/8/layout/hierarchy2"/>
    <dgm:cxn modelId="{C8BFDE79-E860-5C44-B078-61C74641F7F5}" type="presParOf" srcId="{56E92895-DC1A-D243-BCB5-4DF49A289826}" destId="{63BDC31B-9B5E-FE44-829A-BC4A1B10EAB9}"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6F0CE-4BED-5E46-AD03-1618C1703C73}">
      <dsp:nvSpPr>
        <dsp:cNvPr id="0" name=""/>
        <dsp:cNvSpPr/>
      </dsp:nvSpPr>
      <dsp:spPr>
        <a:xfrm>
          <a:off x="0" y="0"/>
          <a:ext cx="7419706" cy="954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Physiotherapy can reduce cost of health care industry</a:t>
          </a:r>
        </a:p>
      </dsp:txBody>
      <dsp:txXfrm>
        <a:off x="46605" y="46605"/>
        <a:ext cx="7326496" cy="861505"/>
      </dsp:txXfrm>
    </dsp:sp>
    <dsp:sp modelId="{527A2045-47DB-DA4D-B11D-232434349851}">
      <dsp:nvSpPr>
        <dsp:cNvPr id="0" name=""/>
        <dsp:cNvSpPr/>
      </dsp:nvSpPr>
      <dsp:spPr>
        <a:xfrm>
          <a:off x="0" y="970224"/>
          <a:ext cx="7419706" cy="954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U</a:t>
          </a:r>
          <a:r>
            <a:rPr lang="en-AE" sz="2800" kern="1200" dirty="0"/>
            <a:t>nderstand risk </a:t>
          </a:r>
          <a:r>
            <a:rPr lang="en-AE" sz="2800" kern="1200"/>
            <a:t>of </a:t>
          </a:r>
          <a:r>
            <a:rPr lang="en-CA" sz="2800" kern="1200" dirty="0"/>
            <a:t>d</a:t>
          </a:r>
          <a:r>
            <a:rPr lang="en-AE" sz="2800" kern="1200"/>
            <a:t>ela</a:t>
          </a:r>
          <a:r>
            <a:rPr lang="en-CA" sz="2800" kern="1200" dirty="0"/>
            <a:t>y in</a:t>
          </a:r>
          <a:r>
            <a:rPr lang="en-AE" sz="2800" kern="1200"/>
            <a:t/>
          </a:r>
          <a:r>
            <a:rPr lang="en-AE" sz="2800" kern="1200" dirty="0"/>
            <a:t>access?</a:t>
          </a:r>
          <a:endParaRPr lang="en-US" sz="2800" kern="1200" dirty="0"/>
        </a:p>
      </dsp:txBody>
      <dsp:txXfrm>
        <a:off x="46605" y="1016829"/>
        <a:ext cx="7326496" cy="861505"/>
      </dsp:txXfrm>
    </dsp:sp>
    <dsp:sp modelId="{40EBDB3A-6BC3-2C4C-873B-12D1C63B1AE3}">
      <dsp:nvSpPr>
        <dsp:cNvPr id="0" name=""/>
        <dsp:cNvSpPr/>
      </dsp:nvSpPr>
      <dsp:spPr>
        <a:xfrm>
          <a:off x="0" y="1939269"/>
          <a:ext cx="7419706" cy="954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a:t>Documentation challenges </a:t>
          </a:r>
        </a:p>
      </dsp:txBody>
      <dsp:txXfrm>
        <a:off x="46605" y="1985874"/>
        <a:ext cx="7326496" cy="861505"/>
      </dsp:txXfrm>
    </dsp:sp>
    <dsp:sp modelId="{2E0AE094-7B03-7340-B258-B9154B1FB647}">
      <dsp:nvSpPr>
        <dsp:cNvPr id="0" name=""/>
        <dsp:cNvSpPr/>
      </dsp:nvSpPr>
      <dsp:spPr>
        <a:xfrm>
          <a:off x="0" y="2908314"/>
          <a:ext cx="7419706" cy="954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a:t>International Guideline for physiotherapy sessions/ duration</a:t>
          </a:r>
        </a:p>
      </dsp:txBody>
      <dsp:txXfrm>
        <a:off x="46605" y="2954919"/>
        <a:ext cx="7326496" cy="861505"/>
      </dsp:txXfrm>
    </dsp:sp>
    <dsp:sp modelId="{89A0E91C-925C-7045-A021-476C6E8A3F4B}">
      <dsp:nvSpPr>
        <dsp:cNvPr id="0" name=""/>
        <dsp:cNvSpPr/>
      </dsp:nvSpPr>
      <dsp:spPr>
        <a:xfrm>
          <a:off x="0" y="3877360"/>
          <a:ext cx="7419706" cy="95471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AE" sz="2800" kern="1200"/>
            <a:t>Imaging </a:t>
          </a:r>
          <a:r>
            <a:rPr lang="en-CA" sz="2800" kern="1200" dirty="0"/>
            <a:t>impact</a:t>
          </a:r>
          <a:r>
            <a:rPr lang="en-AE" sz="2800" kern="1200"/>
            <a:t/>
          </a:r>
          <a:r>
            <a:rPr lang="en-AE" sz="2800" kern="1200" dirty="0"/>
            <a:t>.</a:t>
          </a:r>
        </a:p>
      </dsp:txBody>
      <dsp:txXfrm>
        <a:off x="46605" y="3923965"/>
        <a:ext cx="7326496" cy="8615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3D8AFC-1DE2-F149-A00D-7D98AC050AD1}">
      <dsp:nvSpPr>
        <dsp:cNvPr id="0" name=""/>
        <dsp:cNvSpPr/>
      </dsp:nvSpPr>
      <dsp:spPr>
        <a:xfrm rot="16200000">
          <a:off x="1541065" y="-1541065"/>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a:t>IMAGE CAN DELAY RECOVERY</a:t>
          </a:r>
        </a:p>
      </dsp:txBody>
      <dsp:txXfrm rot="5400000">
        <a:off x="0" y="0"/>
        <a:ext cx="5257800" cy="1631751"/>
      </dsp:txXfrm>
    </dsp:sp>
    <dsp:sp modelId="{3A69C777-2549-0A49-A5B8-AC28BF67079A}">
      <dsp:nvSpPr>
        <dsp:cNvPr id="0" name=""/>
        <dsp:cNvSpPr/>
      </dsp:nvSpPr>
      <dsp:spPr>
        <a:xfrm>
          <a:off x="5257800" y="0"/>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a:t>STUDIES NO DIFFERECE IN OUTCOME  </a:t>
          </a:r>
        </a:p>
      </dsp:txBody>
      <dsp:txXfrm>
        <a:off x="5257800" y="0"/>
        <a:ext cx="5257800" cy="1631751"/>
      </dsp:txXfrm>
    </dsp:sp>
    <dsp:sp modelId="{8824E20E-7112-7B45-B0B2-ECC4CC2D125F}">
      <dsp:nvSpPr>
        <dsp:cNvPr id="0" name=""/>
        <dsp:cNvSpPr/>
      </dsp:nvSpPr>
      <dsp:spPr>
        <a:xfrm rot="10800000">
          <a:off x="0" y="2175669"/>
          <a:ext cx="5257800"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a:t>FEAR AVOIDANE/ CATASTROPHIZATATION </a:t>
          </a:r>
        </a:p>
      </dsp:txBody>
      <dsp:txXfrm rot="10800000">
        <a:off x="0" y="2719586"/>
        <a:ext cx="5257800" cy="1631751"/>
      </dsp:txXfrm>
    </dsp:sp>
    <dsp:sp modelId="{B4A92D86-0103-4A40-8097-D6D36301267B}">
      <dsp:nvSpPr>
        <dsp:cNvPr id="0" name=""/>
        <dsp:cNvSpPr/>
      </dsp:nvSpPr>
      <dsp:spPr>
        <a:xfrm rot="5400000">
          <a:off x="6798865" y="634603"/>
          <a:ext cx="2175669" cy="5257800"/>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rtl="0">
            <a:lnSpc>
              <a:spcPct val="90000"/>
            </a:lnSpc>
            <a:spcBef>
              <a:spcPct val="0"/>
            </a:spcBef>
            <a:spcAft>
              <a:spcPct val="35000"/>
            </a:spcAft>
          </a:pPr>
          <a:r>
            <a:rPr lang="en-US" sz="2800" kern="1200" dirty="0"/>
            <a:t>FUNIONT /PAIN</a:t>
          </a:r>
        </a:p>
      </dsp:txBody>
      <dsp:txXfrm rot="-5400000">
        <a:off x="5257800" y="2719586"/>
        <a:ext cx="5257800" cy="1631751"/>
      </dsp:txXfrm>
    </dsp:sp>
    <dsp:sp modelId="{B1B37CB7-BC36-DD44-8FAE-6CC0CCB7E97B}">
      <dsp:nvSpPr>
        <dsp:cNvPr id="0" name=""/>
        <dsp:cNvSpPr/>
      </dsp:nvSpPr>
      <dsp:spPr>
        <a:xfrm>
          <a:off x="3412958" y="1174252"/>
          <a:ext cx="3689682" cy="2002833"/>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AE" sz="2800" kern="1200" dirty="0"/>
            <a:t>Why routine images for non specific LBP/Neck pain is not recommended?</a:t>
          </a:r>
          <a:endParaRPr lang="en-US" sz="2800" kern="1200" dirty="0"/>
        </a:p>
      </dsp:txBody>
      <dsp:txXfrm>
        <a:off x="3510728" y="1272022"/>
        <a:ext cx="3494142" cy="18072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244C1F-2844-BA41-96D9-EE8808278856}">
      <dsp:nvSpPr>
        <dsp:cNvPr id="0" name=""/>
        <dsp:cNvSpPr/>
      </dsp:nvSpPr>
      <dsp:spPr>
        <a:xfrm>
          <a:off x="1058835" y="132"/>
          <a:ext cx="4201443" cy="22889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en-US" sz="3000" kern="1200" dirty="0"/>
            <a:t>Images in other Musculoskeletal conditions</a:t>
          </a:r>
        </a:p>
      </dsp:txBody>
      <dsp:txXfrm>
        <a:off x="1058835" y="132"/>
        <a:ext cx="4201443" cy="2288991"/>
      </dsp:txXfrm>
    </dsp:sp>
    <dsp:sp modelId="{EF5D6FCE-DAEE-EE40-B95C-0B980CCC4604}">
      <dsp:nvSpPr>
        <dsp:cNvPr id="0" name=""/>
        <dsp:cNvSpPr/>
      </dsp:nvSpPr>
      <dsp:spPr>
        <a:xfrm>
          <a:off x="5641778" y="132"/>
          <a:ext cx="3814985" cy="22889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R</a:t>
          </a:r>
          <a:r>
            <a:rPr lang="en-AE" sz="3000" kern="1200" dirty="0"/>
            <a:t>otator cuff Pathology: 16.9 % of asymptomatic subject Yamamoto et al (2010) </a:t>
          </a:r>
          <a:endParaRPr lang="en-US" sz="3000" kern="1200" dirty="0"/>
        </a:p>
      </dsp:txBody>
      <dsp:txXfrm>
        <a:off x="5641778" y="132"/>
        <a:ext cx="3814985" cy="2288991"/>
      </dsp:txXfrm>
    </dsp:sp>
    <dsp:sp modelId="{BE4813BF-A76C-4D4C-A3AD-7CCF9B2F41A2}">
      <dsp:nvSpPr>
        <dsp:cNvPr id="0" name=""/>
        <dsp:cNvSpPr/>
      </dsp:nvSpPr>
      <dsp:spPr>
        <a:xfrm>
          <a:off x="2114270" y="2670622"/>
          <a:ext cx="6287058" cy="35062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t>Shoulder pathology in 19 asymptomatic baseball pitchers: 68% (tendinopathy, partial thickness tendon tear of the supraspinatus, and acromioclavicular joint osteoarthritis, </a:t>
          </a:r>
          <a:r>
            <a:rPr lang="en-US" sz="3000" kern="1200"/>
            <a:t>respectively </a:t>
          </a:r>
        </a:p>
        <a:p>
          <a:pPr lvl="0" algn="ctr" defTabSz="1333500">
            <a:lnSpc>
              <a:spcPct val="90000"/>
            </a:lnSpc>
            <a:spcBef>
              <a:spcPct val="0"/>
            </a:spcBef>
            <a:spcAft>
              <a:spcPct val="35000"/>
            </a:spcAft>
          </a:pPr>
          <a:r>
            <a:rPr lang="en-AE" sz="3000" kern="1200"/>
            <a:t>Del Grande  et al 2015)</a:t>
          </a:r>
          <a:endParaRPr lang="en-US" sz="3000" kern="1200" dirty="0"/>
        </a:p>
      </dsp:txBody>
      <dsp:txXfrm>
        <a:off x="2114270" y="2670622"/>
        <a:ext cx="6287058" cy="35062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FDF78B-233C-3141-AB66-71EAFCA7E123}">
      <dsp:nvSpPr>
        <dsp:cNvPr id="0" name=""/>
        <dsp:cNvSpPr/>
      </dsp:nvSpPr>
      <dsp:spPr>
        <a:xfrm>
          <a:off x="0" y="204090"/>
          <a:ext cx="10515600" cy="1292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AE" sz="3200" kern="1200" dirty="0"/>
            <a:t>Sihovonen et al (2018) showed APM versus placebo no significant difference </a:t>
          </a:r>
          <a:endParaRPr lang="en-US" sz="3200" kern="1200" dirty="0"/>
        </a:p>
      </dsp:txBody>
      <dsp:txXfrm>
        <a:off x="63112" y="267202"/>
        <a:ext cx="10389376" cy="1166626"/>
      </dsp:txXfrm>
    </dsp:sp>
    <dsp:sp modelId="{F932BE41-7E67-3148-AB1B-368C3727E7AC}">
      <dsp:nvSpPr>
        <dsp:cNvPr id="0" name=""/>
        <dsp:cNvSpPr/>
      </dsp:nvSpPr>
      <dsp:spPr>
        <a:xfrm>
          <a:off x="0" y="1529244"/>
          <a:ext cx="10515600" cy="1292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AE" sz="3200" kern="1200" dirty="0"/>
            <a:t>Katz et al (2013) no significant differene outcome measure</a:t>
          </a:r>
          <a:endParaRPr lang="en-US" sz="3200" kern="1200" dirty="0"/>
        </a:p>
      </dsp:txBody>
      <dsp:txXfrm>
        <a:off x="63112" y="1592356"/>
        <a:ext cx="10389376" cy="1166626"/>
      </dsp:txXfrm>
    </dsp:sp>
    <dsp:sp modelId="{844E4BF1-9AE2-3545-B3E8-87F2C4D5DADF}">
      <dsp:nvSpPr>
        <dsp:cNvPr id="0" name=""/>
        <dsp:cNvSpPr/>
      </dsp:nvSpPr>
      <dsp:spPr>
        <a:xfrm>
          <a:off x="0" y="2832268"/>
          <a:ext cx="10515600" cy="12928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AE" sz="3200" kern="1200" dirty="0"/>
            <a:t>De Graaf  et l (2018) PT is  Cost effectivenss versus APM (QALY) </a:t>
          </a:r>
          <a:endParaRPr lang="en-US" sz="3200" kern="1200" dirty="0"/>
        </a:p>
      </dsp:txBody>
      <dsp:txXfrm>
        <a:off x="63112" y="2895380"/>
        <a:ext cx="10389376" cy="11666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AB0BF-F47A-B94C-A44C-F21D532BB159}">
      <dsp:nvSpPr>
        <dsp:cNvPr id="0" name=""/>
        <dsp:cNvSpPr/>
      </dsp:nvSpPr>
      <dsp:spPr>
        <a:xfrm>
          <a:off x="0" y="0"/>
          <a:ext cx="10521042" cy="12104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en-US" sz="4700" kern="1200" dirty="0"/>
            <a:t>Impact of PT on Opioid in LBP patient </a:t>
          </a:r>
        </a:p>
      </dsp:txBody>
      <dsp:txXfrm>
        <a:off x="59089" y="59089"/>
        <a:ext cx="10402864" cy="109226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5D16A-3403-0B47-9E80-3F092CEB6305}">
      <dsp:nvSpPr>
        <dsp:cNvPr id="0" name=""/>
        <dsp:cNvSpPr/>
      </dsp:nvSpPr>
      <dsp:spPr>
        <a:xfrm>
          <a:off x="0" y="9115"/>
          <a:ext cx="106680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rtl="0">
            <a:lnSpc>
              <a:spcPct val="90000"/>
            </a:lnSpc>
            <a:spcBef>
              <a:spcPct val="0"/>
            </a:spcBef>
            <a:spcAft>
              <a:spcPct val="35000"/>
            </a:spcAft>
          </a:pPr>
          <a:r>
            <a:rPr lang="en-US" sz="4100" kern="1200" dirty="0"/>
            <a:t>ACLR: 20-25 session</a:t>
          </a:r>
        </a:p>
      </dsp:txBody>
      <dsp:txXfrm>
        <a:off x="48005" y="57120"/>
        <a:ext cx="10571990" cy="887374"/>
      </dsp:txXfrm>
    </dsp:sp>
    <dsp:sp modelId="{E72B3FCC-EBDC-F947-B115-7E80BF4DAE70}">
      <dsp:nvSpPr>
        <dsp:cNvPr id="0" name=""/>
        <dsp:cNvSpPr/>
      </dsp:nvSpPr>
      <dsp:spPr>
        <a:xfrm>
          <a:off x="0" y="992500"/>
          <a:ext cx="10668000" cy="199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709"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AE" sz="3200" kern="1200" dirty="0"/>
            <a:t> Pre-op Physiotherapy contribute significatly to ACLR success </a:t>
          </a:r>
          <a:endParaRPr lang="en-US" sz="3200" kern="1200" dirty="0"/>
        </a:p>
        <a:p>
          <a:pPr marL="285750" lvl="1" indent="-285750" algn="l" defTabSz="1422400" rtl="0">
            <a:lnSpc>
              <a:spcPct val="90000"/>
            </a:lnSpc>
            <a:spcBef>
              <a:spcPct val="0"/>
            </a:spcBef>
            <a:spcAft>
              <a:spcPct val="20000"/>
            </a:spcAft>
            <a:buChar char="••"/>
          </a:pPr>
          <a:r>
            <a:rPr lang="en-AE" sz="3200" kern="1200" dirty="0"/>
            <a:t> ACLR protocol  extends up to 9/12 in sport (assist in reducing the risk of ACL rupture (ACLR rupture 30%)</a:t>
          </a:r>
        </a:p>
      </dsp:txBody>
      <dsp:txXfrm>
        <a:off x="0" y="992500"/>
        <a:ext cx="10668000" cy="1994445"/>
      </dsp:txXfrm>
    </dsp:sp>
    <dsp:sp modelId="{4A718467-3F78-7249-8E8F-206CD4692883}">
      <dsp:nvSpPr>
        <dsp:cNvPr id="0" name=""/>
        <dsp:cNvSpPr/>
      </dsp:nvSpPr>
      <dsp:spPr>
        <a:xfrm>
          <a:off x="0" y="2986945"/>
          <a:ext cx="10668000" cy="98338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n-AE" sz="4100" kern="1200" dirty="0"/>
            <a:t>RCR Protocol: around 20 session in 4-6 month</a:t>
          </a:r>
          <a:endParaRPr lang="en-US" sz="4100" kern="1200" dirty="0"/>
        </a:p>
      </dsp:txBody>
      <dsp:txXfrm>
        <a:off x="48005" y="3034950"/>
        <a:ext cx="10571990" cy="887374"/>
      </dsp:txXfrm>
    </dsp:sp>
    <dsp:sp modelId="{61995519-A793-234B-9166-BB96CA422D23}">
      <dsp:nvSpPr>
        <dsp:cNvPr id="0" name=""/>
        <dsp:cNvSpPr/>
      </dsp:nvSpPr>
      <dsp:spPr>
        <a:xfrm>
          <a:off x="0" y="3970330"/>
          <a:ext cx="10668000" cy="678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8709" tIns="52070" rIns="291592" bIns="52070" numCol="1" spcCol="1270" anchor="t" anchorCtr="0">
          <a:noAutofit/>
        </a:bodyPr>
        <a:lstStyle/>
        <a:p>
          <a:pPr marL="285750" lvl="1" indent="-285750" algn="l" defTabSz="1422400" rtl="0">
            <a:lnSpc>
              <a:spcPct val="90000"/>
            </a:lnSpc>
            <a:spcBef>
              <a:spcPct val="0"/>
            </a:spcBef>
            <a:spcAft>
              <a:spcPct val="20000"/>
            </a:spcAft>
            <a:buChar char="••"/>
          </a:pPr>
          <a:r>
            <a:rPr lang="en-US" sz="3200" b="1" kern="1200" dirty="0">
              <a:solidFill>
                <a:srgbClr val="C00000"/>
              </a:solidFill>
            </a:rPr>
            <a:t>Current practice: 12-15 sessions per diagnosis ???</a:t>
          </a:r>
        </a:p>
      </dsp:txBody>
      <dsp:txXfrm>
        <a:off x="0" y="3970330"/>
        <a:ext cx="10668000" cy="67896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85607E-4D3F-5640-9EA0-772B8EA75ECD}">
      <dsp:nvSpPr>
        <dsp:cNvPr id="0" name=""/>
        <dsp:cNvSpPr/>
      </dsp:nvSpPr>
      <dsp:spPr>
        <a:xfrm>
          <a:off x="0" y="348559"/>
          <a:ext cx="9961418" cy="10921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US" sz="4500" kern="1200" dirty="0"/>
            <a:t> Patient Safety</a:t>
          </a:r>
        </a:p>
      </dsp:txBody>
      <dsp:txXfrm>
        <a:off x="53315" y="401874"/>
        <a:ext cx="9854788" cy="98553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97A61-7867-6645-BC52-133DFCDE1B30}">
      <dsp:nvSpPr>
        <dsp:cNvPr id="0" name=""/>
        <dsp:cNvSpPr/>
      </dsp:nvSpPr>
      <dsp:spPr>
        <a:xfrm>
          <a:off x="0" y="91089"/>
          <a:ext cx="10515600" cy="1471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a:solidFill>
                <a:schemeClr val="bg1"/>
              </a:solidFill>
            </a:rPr>
            <a:t>Moor et al (2005):  malpractice in military health care facilities</a:t>
          </a:r>
          <a:endParaRPr lang="en-US" sz="3700" kern="1200" dirty="0"/>
        </a:p>
      </dsp:txBody>
      <dsp:txXfrm>
        <a:off x="71850" y="162939"/>
        <a:ext cx="10371900" cy="1328160"/>
      </dsp:txXfrm>
    </dsp:sp>
    <dsp:sp modelId="{B3327681-3460-DB49-AA9F-D010986C0CD7}">
      <dsp:nvSpPr>
        <dsp:cNvPr id="0" name=""/>
        <dsp:cNvSpPr/>
      </dsp:nvSpPr>
      <dsp:spPr>
        <a:xfrm>
          <a:off x="0" y="1562949"/>
          <a:ext cx="105156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US" sz="2900" kern="1200" dirty="0">
              <a:solidFill>
                <a:schemeClr val="tx1"/>
              </a:solidFill>
            </a:rPr>
            <a:t>related to delay access and patient fall </a:t>
          </a:r>
        </a:p>
      </dsp:txBody>
      <dsp:txXfrm>
        <a:off x="0" y="1562949"/>
        <a:ext cx="10515600" cy="612720"/>
      </dsp:txXfrm>
    </dsp:sp>
    <dsp:sp modelId="{2DCDC618-7F06-AE47-A3DA-A8BA7F320275}">
      <dsp:nvSpPr>
        <dsp:cNvPr id="0" name=""/>
        <dsp:cNvSpPr/>
      </dsp:nvSpPr>
      <dsp:spPr>
        <a:xfrm>
          <a:off x="0" y="2175669"/>
          <a:ext cx="10515600" cy="14718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AE" sz="3700" kern="1200" dirty="0">
              <a:solidFill>
                <a:schemeClr val="bg1"/>
              </a:solidFill>
            </a:rPr>
            <a:t>Dinningere et al (2018) comparison of adverse event with DA&amp; physician referal between 2012-2014 </a:t>
          </a:r>
          <a:endParaRPr lang="en-US" sz="3700" kern="1200" dirty="0"/>
        </a:p>
      </dsp:txBody>
      <dsp:txXfrm>
        <a:off x="71850" y="2247519"/>
        <a:ext cx="10371900" cy="1328160"/>
      </dsp:txXfrm>
    </dsp:sp>
    <dsp:sp modelId="{40F16054-121D-7D43-BDD7-9D521BDB722A}">
      <dsp:nvSpPr>
        <dsp:cNvPr id="0" name=""/>
        <dsp:cNvSpPr/>
      </dsp:nvSpPr>
      <dsp:spPr>
        <a:xfrm>
          <a:off x="0" y="3647529"/>
          <a:ext cx="10515600"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AE" sz="2900" kern="1200" dirty="0">
              <a:solidFill>
                <a:schemeClr val="tx1"/>
              </a:solidFill>
            </a:rPr>
            <a:t>No serious advers event noted in pateint chart with DA</a:t>
          </a:r>
          <a:endParaRPr lang="en-US" sz="2900" kern="1200" dirty="0">
            <a:solidFill>
              <a:schemeClr val="tx1"/>
            </a:solidFill>
          </a:endParaRPr>
        </a:p>
      </dsp:txBody>
      <dsp:txXfrm>
        <a:off x="0" y="3647529"/>
        <a:ext cx="10515600" cy="6127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944129-D8D4-9143-BC0B-E65CCB96A07C}">
      <dsp:nvSpPr>
        <dsp:cNvPr id="0" name=""/>
        <dsp:cNvSpPr/>
      </dsp:nvSpPr>
      <dsp:spPr>
        <a:xfrm>
          <a:off x="0" y="2645"/>
          <a:ext cx="8120068" cy="1746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rtl="0">
            <a:lnSpc>
              <a:spcPct val="90000"/>
            </a:lnSpc>
            <a:spcBef>
              <a:spcPct val="0"/>
            </a:spcBef>
            <a:spcAft>
              <a:spcPct val="35000"/>
            </a:spcAft>
          </a:pPr>
          <a:r>
            <a:rPr lang="en-AE" sz="4900" kern="1200" dirty="0"/>
            <a:t>Why current insurance policy  require referal from specialist</a:t>
          </a:r>
          <a:endParaRPr lang="en-US" sz="4900" kern="1200" dirty="0"/>
        </a:p>
      </dsp:txBody>
      <dsp:txXfrm>
        <a:off x="85245" y="87890"/>
        <a:ext cx="7949578" cy="1575760"/>
      </dsp:txXfrm>
    </dsp:sp>
    <dsp:sp modelId="{68C3BD31-A94B-1A48-8527-A521B9B37AA6}">
      <dsp:nvSpPr>
        <dsp:cNvPr id="0" name=""/>
        <dsp:cNvSpPr/>
      </dsp:nvSpPr>
      <dsp:spPr>
        <a:xfrm rot="5400000">
          <a:off x="4828539" y="108373"/>
          <a:ext cx="1397000"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Direct access/ self referral to physiotherapy safe  (studies in US, Canada,  UK, Nederland, Australia </a:t>
          </a:r>
          <a:r>
            <a:rPr lang="en-US" sz="2000" kern="1200" dirty="0" err="1"/>
            <a:t>etc</a:t>
          </a:r>
          <a:r>
            <a:rPr lang="en-US" sz="2000" kern="1200" dirty="0"/>
            <a:t>)</a:t>
          </a:r>
        </a:p>
      </dsp:txBody>
      <dsp:txXfrm rot="-5400000">
        <a:off x="2926079" y="2079029"/>
        <a:ext cx="5133724" cy="1260608"/>
      </dsp:txXfrm>
    </dsp:sp>
    <dsp:sp modelId="{220FA0B7-C290-5645-944A-39B32EDB6897}">
      <dsp:nvSpPr>
        <dsp:cNvPr id="0" name=""/>
        <dsp:cNvSpPr/>
      </dsp:nvSpPr>
      <dsp:spPr>
        <a:xfrm>
          <a:off x="0" y="1836208"/>
          <a:ext cx="2926080" cy="1746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rtl="0">
            <a:lnSpc>
              <a:spcPct val="90000"/>
            </a:lnSpc>
            <a:spcBef>
              <a:spcPct val="0"/>
            </a:spcBef>
            <a:spcAft>
              <a:spcPct val="35000"/>
            </a:spcAft>
          </a:pPr>
          <a:r>
            <a:rPr lang="en-US" sz="4900" kern="1200" dirty="0"/>
            <a:t> Patient safety</a:t>
          </a:r>
        </a:p>
      </dsp:txBody>
      <dsp:txXfrm>
        <a:off x="85245" y="1921453"/>
        <a:ext cx="2755590" cy="1575760"/>
      </dsp:txXfrm>
    </dsp:sp>
    <dsp:sp modelId="{1C904432-8480-2641-A5EA-0690E1F70B9B}">
      <dsp:nvSpPr>
        <dsp:cNvPr id="0" name=""/>
        <dsp:cNvSpPr/>
      </dsp:nvSpPr>
      <dsp:spPr>
        <a:xfrm rot="5400000">
          <a:off x="4828539" y="1941936"/>
          <a:ext cx="1397000" cy="5201920"/>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rtl="0">
            <a:lnSpc>
              <a:spcPct val="90000"/>
            </a:lnSpc>
            <a:spcBef>
              <a:spcPct val="0"/>
            </a:spcBef>
            <a:spcAft>
              <a:spcPct val="15000"/>
            </a:spcAft>
            <a:buChar char="••"/>
          </a:pPr>
          <a:r>
            <a:rPr lang="en-US" sz="2000" kern="1200" dirty="0"/>
            <a:t>Direct access/self referral reduce cost (studies in US, UK, Australia </a:t>
          </a:r>
          <a:r>
            <a:rPr lang="en-US" sz="2000" kern="1200" dirty="0" err="1"/>
            <a:t>etc</a:t>
          </a:r>
          <a:r>
            <a:rPr lang="en-US" sz="2000" kern="1200" dirty="0"/>
            <a:t>) and improve health   </a:t>
          </a:r>
        </a:p>
      </dsp:txBody>
      <dsp:txXfrm rot="-5400000">
        <a:off x="2926079" y="3912592"/>
        <a:ext cx="5133724" cy="1260608"/>
      </dsp:txXfrm>
    </dsp:sp>
    <dsp:sp modelId="{301B15CB-0B9A-9447-8C8F-0711F97C10D5}">
      <dsp:nvSpPr>
        <dsp:cNvPr id="0" name=""/>
        <dsp:cNvSpPr/>
      </dsp:nvSpPr>
      <dsp:spPr>
        <a:xfrm>
          <a:off x="0" y="3669771"/>
          <a:ext cx="2926080" cy="174625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6690" tIns="93345" rIns="186690" bIns="93345" numCol="1" spcCol="1270" anchor="ctr" anchorCtr="0">
          <a:noAutofit/>
        </a:bodyPr>
        <a:lstStyle/>
        <a:p>
          <a:pPr lvl="0" algn="ctr" defTabSz="2178050" rtl="0">
            <a:lnSpc>
              <a:spcPct val="90000"/>
            </a:lnSpc>
            <a:spcBef>
              <a:spcPct val="0"/>
            </a:spcBef>
            <a:spcAft>
              <a:spcPct val="35000"/>
            </a:spcAft>
          </a:pPr>
          <a:r>
            <a:rPr lang="en-US" sz="4900" kern="1200" dirty="0"/>
            <a:t>Cost </a:t>
          </a:r>
        </a:p>
      </dsp:txBody>
      <dsp:txXfrm>
        <a:off x="85245" y="3755016"/>
        <a:ext cx="2755590" cy="15757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7902F-9295-6C4A-8DCE-1BB6624CEF1D}">
      <dsp:nvSpPr>
        <dsp:cNvPr id="0" name=""/>
        <dsp:cNvSpPr/>
      </dsp:nvSpPr>
      <dsp:spPr>
        <a:xfrm>
          <a:off x="3572177" y="1526976"/>
          <a:ext cx="3804047" cy="380404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2550" tIns="82550" rIns="82550" bIns="82550" numCol="1" spcCol="1270" anchor="ctr" anchorCtr="0">
          <a:noAutofit/>
        </a:bodyPr>
        <a:lstStyle/>
        <a:p>
          <a:pPr lvl="0" algn="ctr" defTabSz="2889250" rtl="0">
            <a:lnSpc>
              <a:spcPct val="90000"/>
            </a:lnSpc>
            <a:spcBef>
              <a:spcPct val="0"/>
            </a:spcBef>
            <a:spcAft>
              <a:spcPct val="35000"/>
            </a:spcAft>
          </a:pPr>
          <a:r>
            <a:rPr lang="en-US" sz="6500" kern="1200" dirty="0"/>
            <a:t>Cost </a:t>
          </a:r>
        </a:p>
      </dsp:txBody>
      <dsp:txXfrm>
        <a:off x="4129267" y="2084066"/>
        <a:ext cx="2689867" cy="2689867"/>
      </dsp:txXfrm>
    </dsp:sp>
    <dsp:sp modelId="{4ACCE9F9-723F-BC4C-81DA-CC971D77453D}">
      <dsp:nvSpPr>
        <dsp:cNvPr id="0" name=""/>
        <dsp:cNvSpPr/>
      </dsp:nvSpPr>
      <dsp:spPr>
        <a:xfrm>
          <a:off x="4250496" y="679"/>
          <a:ext cx="2447409" cy="19020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Referral/</a:t>
          </a:r>
        </a:p>
        <a:p>
          <a:pPr lvl="0" algn="ctr" defTabSz="1244600">
            <a:lnSpc>
              <a:spcPct val="90000"/>
            </a:lnSpc>
            <a:spcBef>
              <a:spcPct val="0"/>
            </a:spcBef>
            <a:spcAft>
              <a:spcPct val="35000"/>
            </a:spcAft>
          </a:pPr>
          <a:r>
            <a:rPr lang="en-US" sz="2800" kern="1200" dirty="0"/>
            <a:t>efficacy </a:t>
          </a:r>
          <a:r>
            <a:rPr lang="en-US" sz="2800" kern="1200" baseline="0" dirty="0"/>
            <a:t/>
          </a:r>
          <a:endParaRPr lang="en-US" sz="2800" kern="1200" dirty="0"/>
        </a:p>
      </dsp:txBody>
      <dsp:txXfrm>
        <a:off x="4608911" y="279224"/>
        <a:ext cx="1730579" cy="1344933"/>
      </dsp:txXfrm>
    </dsp:sp>
    <dsp:sp modelId="{82BC5BF7-4561-704B-9791-F79DDFBBBD03}">
      <dsp:nvSpPr>
        <dsp:cNvPr id="0" name=""/>
        <dsp:cNvSpPr/>
      </dsp:nvSpPr>
      <dsp:spPr>
        <a:xfrm>
          <a:off x="6896296" y="2477988"/>
          <a:ext cx="2110428" cy="19020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a:t>Number </a:t>
          </a:r>
        </a:p>
        <a:p>
          <a:pPr lvl="0" algn="ctr" defTabSz="1066800" rtl="0">
            <a:lnSpc>
              <a:spcPct val="90000"/>
            </a:lnSpc>
            <a:spcBef>
              <a:spcPct val="0"/>
            </a:spcBef>
            <a:spcAft>
              <a:spcPct val="35000"/>
            </a:spcAft>
          </a:pPr>
          <a:r>
            <a:rPr lang="en-US" sz="2400" kern="1200" dirty="0"/>
            <a:t>of session</a:t>
          </a:r>
        </a:p>
      </dsp:txBody>
      <dsp:txXfrm>
        <a:off x="7205361" y="2756533"/>
        <a:ext cx="1492298" cy="1344933"/>
      </dsp:txXfrm>
    </dsp:sp>
    <dsp:sp modelId="{B51AA9E4-60D1-E741-BF60-50B54B7E0339}">
      <dsp:nvSpPr>
        <dsp:cNvPr id="0" name=""/>
        <dsp:cNvSpPr/>
      </dsp:nvSpPr>
      <dsp:spPr>
        <a:xfrm>
          <a:off x="4264352" y="4955298"/>
          <a:ext cx="2419697" cy="19020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a:t>medication/</a:t>
          </a:r>
        </a:p>
        <a:p>
          <a:pPr lvl="0" algn="ctr" defTabSz="1066800" rtl="0">
            <a:lnSpc>
              <a:spcPct val="90000"/>
            </a:lnSpc>
            <a:spcBef>
              <a:spcPct val="0"/>
            </a:spcBef>
            <a:spcAft>
              <a:spcPct val="35000"/>
            </a:spcAft>
          </a:pPr>
          <a:r>
            <a:rPr lang="en-US" sz="2400" kern="1200" dirty="0"/>
            <a:t>interventions</a:t>
          </a:r>
        </a:p>
      </dsp:txBody>
      <dsp:txXfrm>
        <a:off x="4618708" y="5233843"/>
        <a:ext cx="1710985" cy="1344933"/>
      </dsp:txXfrm>
    </dsp:sp>
    <dsp:sp modelId="{51148E08-0A19-D54C-ACA1-14B5BF87B36B}">
      <dsp:nvSpPr>
        <dsp:cNvPr id="0" name=""/>
        <dsp:cNvSpPr/>
      </dsp:nvSpPr>
      <dsp:spPr>
        <a:xfrm>
          <a:off x="1923741" y="2477988"/>
          <a:ext cx="2146300" cy="1902023"/>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en-US" sz="2400" kern="1200" dirty="0"/>
            <a:t>Radiology </a:t>
          </a:r>
        </a:p>
      </dsp:txBody>
      <dsp:txXfrm>
        <a:off x="2238059" y="2756533"/>
        <a:ext cx="1517664" cy="13449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AB2BE-10A5-2B41-9966-E92284D9524F}">
      <dsp:nvSpPr>
        <dsp:cNvPr id="0" name=""/>
        <dsp:cNvSpPr/>
      </dsp:nvSpPr>
      <dsp:spPr>
        <a:xfrm>
          <a:off x="0" y="2205"/>
          <a:ext cx="5928360" cy="8598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Cost minimization </a:t>
          </a:r>
        </a:p>
      </dsp:txBody>
      <dsp:txXfrm>
        <a:off x="41976" y="44181"/>
        <a:ext cx="5844408" cy="775927"/>
      </dsp:txXfrm>
    </dsp:sp>
    <dsp:sp modelId="{AA16C4A8-DF9D-2A4F-8F53-08C281E2D618}">
      <dsp:nvSpPr>
        <dsp:cNvPr id="0" name=""/>
        <dsp:cNvSpPr/>
      </dsp:nvSpPr>
      <dsp:spPr>
        <a:xfrm>
          <a:off x="0" y="873967"/>
          <a:ext cx="5928360" cy="859879"/>
        </a:xfrm>
        <a:prstGeom prst="round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b="1" kern="1200" dirty="0"/>
            <a:t>Cost effectiveness</a:t>
          </a:r>
          <a:r>
            <a:rPr lang="en-US" sz="2400" kern="1200" dirty="0"/>
            <a:t>: relevant to physical therapy.   Estimate cost and efficacy  </a:t>
          </a:r>
        </a:p>
      </dsp:txBody>
      <dsp:txXfrm>
        <a:off x="41976" y="915943"/>
        <a:ext cx="5844408" cy="775927"/>
      </dsp:txXfrm>
    </dsp:sp>
    <dsp:sp modelId="{EF141D29-75B8-BA43-B83C-A10CF46663A6}">
      <dsp:nvSpPr>
        <dsp:cNvPr id="0" name=""/>
        <dsp:cNvSpPr/>
      </dsp:nvSpPr>
      <dsp:spPr>
        <a:xfrm>
          <a:off x="0" y="1745729"/>
          <a:ext cx="5928360" cy="8598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Cost utility </a:t>
          </a:r>
        </a:p>
      </dsp:txBody>
      <dsp:txXfrm>
        <a:off x="41976" y="1787705"/>
        <a:ext cx="5844408" cy="775927"/>
      </dsp:txXfrm>
    </dsp:sp>
    <dsp:sp modelId="{C8A2F970-36AF-D640-A4B0-C8F69EE2809F}">
      <dsp:nvSpPr>
        <dsp:cNvPr id="0" name=""/>
        <dsp:cNvSpPr/>
      </dsp:nvSpPr>
      <dsp:spPr>
        <a:xfrm>
          <a:off x="0" y="2617491"/>
          <a:ext cx="5928360" cy="8598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n-US" sz="2400" kern="1200" dirty="0"/>
            <a:t>Cost consequences </a:t>
          </a:r>
        </a:p>
      </dsp:txBody>
      <dsp:txXfrm>
        <a:off x="41976" y="2659467"/>
        <a:ext cx="5844408" cy="775927"/>
      </dsp:txXfrm>
    </dsp:sp>
    <dsp:sp modelId="{C57D00FE-D7B9-3744-B6C4-9D46AC6FB90B}">
      <dsp:nvSpPr>
        <dsp:cNvPr id="0" name=""/>
        <dsp:cNvSpPr/>
      </dsp:nvSpPr>
      <dsp:spPr>
        <a:xfrm>
          <a:off x="0" y="3489253"/>
          <a:ext cx="5928360" cy="8598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a:lnSpc>
              <a:spcPct val="90000"/>
            </a:lnSpc>
            <a:spcBef>
              <a:spcPct val="0"/>
            </a:spcBef>
            <a:spcAft>
              <a:spcPct val="35000"/>
            </a:spcAft>
          </a:pPr>
          <a:r>
            <a:rPr lang="en-US" sz="2400" kern="1200" dirty="0"/>
            <a:t>Cost  benefit </a:t>
          </a:r>
        </a:p>
      </dsp:txBody>
      <dsp:txXfrm>
        <a:off x="41976" y="3531229"/>
        <a:ext cx="5844408" cy="7759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7A205-1338-5A4D-AC8B-964B57BB6A40}">
      <dsp:nvSpPr>
        <dsp:cNvPr id="0" name=""/>
        <dsp:cNvSpPr/>
      </dsp:nvSpPr>
      <dsp:spPr>
        <a:xfrm>
          <a:off x="0" y="53781"/>
          <a:ext cx="8124371" cy="8634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en-US" sz="3600" kern="1200" dirty="0"/>
            <a:t>Five Types of Cost Analysis in Health Care </a:t>
          </a:r>
        </a:p>
      </dsp:txBody>
      <dsp:txXfrm>
        <a:off x="42151" y="95932"/>
        <a:ext cx="8040069" cy="7791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CDC71-CB43-504B-B126-14EA9C952261}">
      <dsp:nvSpPr>
        <dsp:cNvPr id="0" name=""/>
        <dsp:cNvSpPr/>
      </dsp:nvSpPr>
      <dsp:spPr>
        <a:xfrm>
          <a:off x="0" y="424390"/>
          <a:ext cx="10515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60EA63-AADD-2647-B409-E2449A217386}">
      <dsp:nvSpPr>
        <dsp:cNvPr id="0" name=""/>
        <dsp:cNvSpPr/>
      </dsp:nvSpPr>
      <dsp:spPr>
        <a:xfrm>
          <a:off x="525780" y="25870"/>
          <a:ext cx="736092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155700" rtl="0">
            <a:lnSpc>
              <a:spcPct val="90000"/>
            </a:lnSpc>
            <a:spcBef>
              <a:spcPct val="0"/>
            </a:spcBef>
            <a:spcAft>
              <a:spcPct val="35000"/>
            </a:spcAft>
          </a:pPr>
          <a:r>
            <a:rPr lang="en-US" sz="2600" kern="1200" dirty="0"/>
            <a:t>Peterson et al (2009) n=95 studies used </a:t>
          </a:r>
        </a:p>
      </dsp:txBody>
      <dsp:txXfrm>
        <a:off x="564688" y="64778"/>
        <a:ext cx="7283104" cy="719224"/>
      </dsp:txXfrm>
    </dsp:sp>
    <dsp:sp modelId="{05DFD14A-AD1C-DE41-AA4B-CBBFBABD74A9}">
      <dsp:nvSpPr>
        <dsp:cNvPr id="0" name=""/>
        <dsp:cNvSpPr/>
      </dsp:nvSpPr>
      <dsp:spPr>
        <a:xfrm>
          <a:off x="0" y="1649110"/>
          <a:ext cx="10515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AAAB38-28D6-0044-AC99-CE9B10DF0AC2}">
      <dsp:nvSpPr>
        <dsp:cNvPr id="0" name=""/>
        <dsp:cNvSpPr/>
      </dsp:nvSpPr>
      <dsp:spPr>
        <a:xfrm>
          <a:off x="525780" y="1250590"/>
          <a:ext cx="7360920" cy="7970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155700" rtl="0">
            <a:lnSpc>
              <a:spcPct val="90000"/>
            </a:lnSpc>
            <a:spcBef>
              <a:spcPct val="0"/>
            </a:spcBef>
            <a:spcAft>
              <a:spcPct val="35000"/>
            </a:spcAft>
          </a:pPr>
          <a:r>
            <a:rPr lang="en-US" sz="2600" kern="1200" dirty="0"/>
            <a:t>Burge et al (2016) n=18 </a:t>
          </a:r>
        </a:p>
      </dsp:txBody>
      <dsp:txXfrm>
        <a:off x="564688" y="1289498"/>
        <a:ext cx="7283104" cy="719224"/>
      </dsp:txXfrm>
    </dsp:sp>
    <dsp:sp modelId="{1C7B40AE-A8AD-294C-AF81-4521082665E8}">
      <dsp:nvSpPr>
        <dsp:cNvPr id="0" name=""/>
        <dsp:cNvSpPr/>
      </dsp:nvSpPr>
      <dsp:spPr>
        <a:xfrm>
          <a:off x="0" y="2643223"/>
          <a:ext cx="10515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7C7FCF-29AD-EA40-B4C5-639B66A09EE8}">
      <dsp:nvSpPr>
        <dsp:cNvPr id="0" name=""/>
        <dsp:cNvSpPr/>
      </dsp:nvSpPr>
      <dsp:spPr>
        <a:xfrm>
          <a:off x="525780" y="2475310"/>
          <a:ext cx="6690340" cy="56643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155700" rtl="0">
            <a:lnSpc>
              <a:spcPct val="90000"/>
            </a:lnSpc>
            <a:spcBef>
              <a:spcPct val="0"/>
            </a:spcBef>
            <a:spcAft>
              <a:spcPct val="35000"/>
            </a:spcAft>
          </a:pPr>
          <a:r>
            <a:rPr lang="en-US" sz="2600" kern="1200" dirty="0"/>
            <a:t>Both used Quality Health Economic studies </a:t>
          </a:r>
        </a:p>
      </dsp:txBody>
      <dsp:txXfrm>
        <a:off x="553431" y="2502961"/>
        <a:ext cx="6635038" cy="511130"/>
      </dsp:txXfrm>
    </dsp:sp>
    <dsp:sp modelId="{F9596D22-6ACB-AC4B-9C8E-F3FA8C6C4136}">
      <dsp:nvSpPr>
        <dsp:cNvPr id="0" name=""/>
        <dsp:cNvSpPr/>
      </dsp:nvSpPr>
      <dsp:spPr>
        <a:xfrm>
          <a:off x="0" y="3645067"/>
          <a:ext cx="10515600" cy="6804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CF130A-062A-0340-9E1F-EE8FF6D3116C}">
      <dsp:nvSpPr>
        <dsp:cNvPr id="0" name=""/>
        <dsp:cNvSpPr/>
      </dsp:nvSpPr>
      <dsp:spPr>
        <a:xfrm>
          <a:off x="525780" y="3469423"/>
          <a:ext cx="6708300" cy="57416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lvl="0" algn="l" defTabSz="1155700" rtl="0">
            <a:lnSpc>
              <a:spcPct val="90000"/>
            </a:lnSpc>
            <a:spcBef>
              <a:spcPct val="0"/>
            </a:spcBef>
            <a:spcAft>
              <a:spcPct val="35000"/>
            </a:spcAft>
          </a:pPr>
          <a:r>
            <a:rPr lang="en-US" sz="2600" kern="1200" dirty="0"/>
            <a:t>Both studies showed that PT is cost effective </a:t>
          </a:r>
        </a:p>
      </dsp:txBody>
      <dsp:txXfrm>
        <a:off x="553808" y="3497451"/>
        <a:ext cx="6652244" cy="5181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45499-864A-274F-BA2B-0946D53F3033}">
      <dsp:nvSpPr>
        <dsp:cNvPr id="0" name=""/>
        <dsp:cNvSpPr/>
      </dsp:nvSpPr>
      <dsp:spPr>
        <a:xfrm rot="16200000">
          <a:off x="1155545" y="-1155545"/>
          <a:ext cx="2175669" cy="448675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a:t>Surgeries</a:t>
          </a:r>
        </a:p>
      </dsp:txBody>
      <dsp:txXfrm rot="5400000">
        <a:off x="-1" y="1"/>
        <a:ext cx="4486759" cy="1631751"/>
      </dsp:txXfrm>
    </dsp:sp>
    <dsp:sp modelId="{2AD07CEC-73C9-E34E-A473-5A0B60A13B72}">
      <dsp:nvSpPr>
        <dsp:cNvPr id="0" name=""/>
        <dsp:cNvSpPr/>
      </dsp:nvSpPr>
      <dsp:spPr>
        <a:xfrm>
          <a:off x="4486759" y="31003"/>
          <a:ext cx="4486759"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a:t>Injections</a:t>
          </a:r>
        </a:p>
      </dsp:txBody>
      <dsp:txXfrm>
        <a:off x="4486759" y="31003"/>
        <a:ext cx="4486759" cy="1631751"/>
      </dsp:txXfrm>
    </dsp:sp>
    <dsp:sp modelId="{6BD7110A-BBB1-A147-9470-8F50F2B9B5CB}">
      <dsp:nvSpPr>
        <dsp:cNvPr id="0" name=""/>
        <dsp:cNvSpPr/>
      </dsp:nvSpPr>
      <dsp:spPr>
        <a:xfrm rot="10800000">
          <a:off x="0" y="2175669"/>
          <a:ext cx="4486759" cy="217566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a:t>Specialist visit (</a:t>
          </a:r>
          <a:r>
            <a:rPr lang="en-US" sz="2400" kern="1200" dirty="0" err="1"/>
            <a:t>nuro</a:t>
          </a:r>
          <a:r>
            <a:rPr lang="en-US" sz="2400" kern="1200" dirty="0"/>
            <a:t>/</a:t>
          </a:r>
          <a:r>
            <a:rPr lang="en-US" sz="2400" kern="1200" dirty="0" err="1"/>
            <a:t>orthopeadic</a:t>
          </a:r>
          <a:r>
            <a:rPr lang="en-US" sz="2400" kern="1200" dirty="0"/>
            <a:t>/spine surgeons</a:t>
          </a:r>
        </a:p>
      </dsp:txBody>
      <dsp:txXfrm rot="10800000">
        <a:off x="0" y="2719586"/>
        <a:ext cx="4486759" cy="1631751"/>
      </dsp:txXfrm>
    </dsp:sp>
    <dsp:sp modelId="{C8AC1F36-3137-B744-AF5B-6B78CAF101E7}">
      <dsp:nvSpPr>
        <dsp:cNvPr id="0" name=""/>
        <dsp:cNvSpPr/>
      </dsp:nvSpPr>
      <dsp:spPr>
        <a:xfrm rot="5400000">
          <a:off x="5642304" y="1020124"/>
          <a:ext cx="2175669" cy="4486759"/>
        </a:xfrm>
        <a:prstGeom prst="round1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rtl="0">
            <a:lnSpc>
              <a:spcPct val="90000"/>
            </a:lnSpc>
            <a:spcBef>
              <a:spcPct val="0"/>
            </a:spcBef>
            <a:spcAft>
              <a:spcPct val="35000"/>
            </a:spcAft>
          </a:pPr>
          <a:r>
            <a:rPr lang="en-US" sz="2400" kern="1200" dirty="0"/>
            <a:t>Emergency department visit</a:t>
          </a:r>
        </a:p>
      </dsp:txBody>
      <dsp:txXfrm rot="-5400000">
        <a:off x="4486758" y="2719586"/>
        <a:ext cx="4486759" cy="1631751"/>
      </dsp:txXfrm>
    </dsp:sp>
    <dsp:sp modelId="{CBC41C13-38A4-7241-BA1F-E77AF3F05F54}">
      <dsp:nvSpPr>
        <dsp:cNvPr id="0" name=""/>
        <dsp:cNvSpPr/>
      </dsp:nvSpPr>
      <dsp:spPr>
        <a:xfrm>
          <a:off x="2789485" y="1418987"/>
          <a:ext cx="3394547" cy="132738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Patient with no advance images had significant lower </a:t>
          </a:r>
        </a:p>
      </dsp:txBody>
      <dsp:txXfrm>
        <a:off x="2854283" y="1483785"/>
        <a:ext cx="3264951" cy="11977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E9695-254C-D744-80ED-BAE252137B97}">
      <dsp:nvSpPr>
        <dsp:cNvPr id="0" name=""/>
        <dsp:cNvSpPr/>
      </dsp:nvSpPr>
      <dsp:spPr>
        <a:xfrm>
          <a:off x="0" y="0"/>
          <a:ext cx="8128000" cy="93165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l" defTabSz="1689100" rtl="0">
            <a:lnSpc>
              <a:spcPct val="90000"/>
            </a:lnSpc>
            <a:spcBef>
              <a:spcPct val="0"/>
            </a:spcBef>
            <a:spcAft>
              <a:spcPct val="35000"/>
            </a:spcAft>
          </a:pPr>
          <a:r>
            <a:rPr lang="en-US" sz="3800" kern="1200" dirty="0"/>
            <a:t>Summery of Fritz et al (2015) study: </a:t>
          </a:r>
        </a:p>
      </dsp:txBody>
      <dsp:txXfrm>
        <a:off x="45480" y="45480"/>
        <a:ext cx="8037040" cy="8406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68560-254C-414C-8318-58422B5031E4}">
      <dsp:nvSpPr>
        <dsp:cNvPr id="0" name=""/>
        <dsp:cNvSpPr/>
      </dsp:nvSpPr>
      <dsp:spPr>
        <a:xfrm>
          <a:off x="3375" y="1738554"/>
          <a:ext cx="2961294" cy="1480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0">
            <a:lnSpc>
              <a:spcPct val="90000"/>
            </a:lnSpc>
            <a:spcBef>
              <a:spcPct val="0"/>
            </a:spcBef>
            <a:spcAft>
              <a:spcPct val="35000"/>
            </a:spcAft>
          </a:pPr>
          <a:r>
            <a:rPr lang="en-US" sz="3300" kern="1200" dirty="0"/>
            <a:t>Image Lumber/cervical </a:t>
          </a:r>
        </a:p>
      </dsp:txBody>
      <dsp:txXfrm>
        <a:off x="46742" y="1781921"/>
        <a:ext cx="2874560" cy="1393913"/>
      </dsp:txXfrm>
    </dsp:sp>
    <dsp:sp modelId="{9AE93B94-2A9C-CE41-AF3C-4A3247FCED46}">
      <dsp:nvSpPr>
        <dsp:cNvPr id="0" name=""/>
        <dsp:cNvSpPr/>
      </dsp:nvSpPr>
      <dsp:spPr>
        <a:xfrm rot="18770822">
          <a:off x="2686015" y="1817409"/>
          <a:ext cx="1741826" cy="45878"/>
        </a:xfrm>
        <a:custGeom>
          <a:avLst/>
          <a:gdLst/>
          <a:ahLst/>
          <a:cxnLst/>
          <a:rect l="0" t="0" r="0" b="0"/>
          <a:pathLst>
            <a:path>
              <a:moveTo>
                <a:pt x="0" y="22939"/>
              </a:moveTo>
              <a:lnTo>
                <a:pt x="1741826" y="229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513383" y="1796803"/>
        <a:ext cx="87091" cy="87091"/>
      </dsp:txXfrm>
    </dsp:sp>
    <dsp:sp modelId="{7E83D23F-7D89-2E4B-89C0-DBC390C49C6C}">
      <dsp:nvSpPr>
        <dsp:cNvPr id="0" name=""/>
        <dsp:cNvSpPr/>
      </dsp:nvSpPr>
      <dsp:spPr>
        <a:xfrm>
          <a:off x="4149187" y="461496"/>
          <a:ext cx="2961294" cy="1480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0">
            <a:lnSpc>
              <a:spcPct val="90000"/>
            </a:lnSpc>
            <a:spcBef>
              <a:spcPct val="0"/>
            </a:spcBef>
            <a:spcAft>
              <a:spcPct val="35000"/>
            </a:spcAft>
          </a:pPr>
          <a:r>
            <a:rPr lang="en-US" sz="3300" kern="1200" dirty="0"/>
            <a:t>radiation</a:t>
          </a:r>
        </a:p>
      </dsp:txBody>
      <dsp:txXfrm>
        <a:off x="4192554" y="504863"/>
        <a:ext cx="2874560" cy="1393913"/>
      </dsp:txXfrm>
    </dsp:sp>
    <dsp:sp modelId="{76B7F624-942E-C746-8B72-0EA0CEBAD983}">
      <dsp:nvSpPr>
        <dsp:cNvPr id="0" name=""/>
        <dsp:cNvSpPr/>
      </dsp:nvSpPr>
      <dsp:spPr>
        <a:xfrm>
          <a:off x="7110482" y="1178880"/>
          <a:ext cx="1184517" cy="45878"/>
        </a:xfrm>
        <a:custGeom>
          <a:avLst/>
          <a:gdLst/>
          <a:ahLst/>
          <a:cxnLst/>
          <a:rect l="0" t="0" r="0" b="0"/>
          <a:pathLst>
            <a:path>
              <a:moveTo>
                <a:pt x="0" y="22939"/>
              </a:moveTo>
              <a:lnTo>
                <a:pt x="1184517" y="229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673128" y="1172207"/>
        <a:ext cx="59225" cy="59225"/>
      </dsp:txXfrm>
    </dsp:sp>
    <dsp:sp modelId="{D43693FD-8F26-6846-912E-17128E8FDA37}">
      <dsp:nvSpPr>
        <dsp:cNvPr id="0" name=""/>
        <dsp:cNvSpPr/>
      </dsp:nvSpPr>
      <dsp:spPr>
        <a:xfrm>
          <a:off x="8294999" y="461496"/>
          <a:ext cx="2961294" cy="1480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0">
            <a:lnSpc>
              <a:spcPct val="90000"/>
            </a:lnSpc>
            <a:spcBef>
              <a:spcPct val="0"/>
            </a:spcBef>
            <a:spcAft>
              <a:spcPct val="35000"/>
            </a:spcAft>
          </a:pPr>
          <a:r>
            <a:rPr lang="en-US" sz="3300" kern="1200" dirty="0"/>
            <a:t>3 x chest X ray</a:t>
          </a:r>
        </a:p>
      </dsp:txBody>
      <dsp:txXfrm>
        <a:off x="8338366" y="504863"/>
        <a:ext cx="2874560" cy="1393913"/>
      </dsp:txXfrm>
    </dsp:sp>
    <dsp:sp modelId="{3C7F7E10-4849-5146-B76D-52B5EF97C2D3}">
      <dsp:nvSpPr>
        <dsp:cNvPr id="0" name=""/>
        <dsp:cNvSpPr/>
      </dsp:nvSpPr>
      <dsp:spPr>
        <a:xfrm rot="2829178">
          <a:off x="2686015" y="3094468"/>
          <a:ext cx="1741826" cy="45878"/>
        </a:xfrm>
        <a:custGeom>
          <a:avLst/>
          <a:gdLst/>
          <a:ahLst/>
          <a:cxnLst/>
          <a:rect l="0" t="0" r="0" b="0"/>
          <a:pathLst>
            <a:path>
              <a:moveTo>
                <a:pt x="0" y="22939"/>
              </a:moveTo>
              <a:lnTo>
                <a:pt x="1741826" y="229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n-US" sz="600" kern="1200"/>
        </a:p>
      </dsp:txBody>
      <dsp:txXfrm>
        <a:off x="3513383" y="3073861"/>
        <a:ext cx="87091" cy="87091"/>
      </dsp:txXfrm>
    </dsp:sp>
    <dsp:sp modelId="{391130C7-21A8-A74B-B7C0-68F993499FD4}">
      <dsp:nvSpPr>
        <dsp:cNvPr id="0" name=""/>
        <dsp:cNvSpPr/>
      </dsp:nvSpPr>
      <dsp:spPr>
        <a:xfrm>
          <a:off x="4149187" y="3015613"/>
          <a:ext cx="2961294" cy="1480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0">
            <a:lnSpc>
              <a:spcPct val="90000"/>
            </a:lnSpc>
            <a:spcBef>
              <a:spcPct val="0"/>
            </a:spcBef>
            <a:spcAft>
              <a:spcPct val="35000"/>
            </a:spcAft>
          </a:pPr>
          <a:r>
            <a:rPr lang="en-US" sz="3300" kern="1200" dirty="0"/>
            <a:t>Degenerative Changes </a:t>
          </a:r>
        </a:p>
      </dsp:txBody>
      <dsp:txXfrm>
        <a:off x="4192554" y="3058980"/>
        <a:ext cx="2874560" cy="1393913"/>
      </dsp:txXfrm>
    </dsp:sp>
    <dsp:sp modelId="{E9F69E4C-1077-9049-9A04-D62B8EA4A41B}">
      <dsp:nvSpPr>
        <dsp:cNvPr id="0" name=""/>
        <dsp:cNvSpPr/>
      </dsp:nvSpPr>
      <dsp:spPr>
        <a:xfrm rot="19457599">
          <a:off x="6973371" y="3307311"/>
          <a:ext cx="1458738" cy="45878"/>
        </a:xfrm>
        <a:custGeom>
          <a:avLst/>
          <a:gdLst/>
          <a:ahLst/>
          <a:cxnLst/>
          <a:rect l="0" t="0" r="0" b="0"/>
          <a:pathLst>
            <a:path>
              <a:moveTo>
                <a:pt x="0" y="22939"/>
              </a:moveTo>
              <a:lnTo>
                <a:pt x="1458738" y="229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666272" y="3293782"/>
        <a:ext cx="72936" cy="72936"/>
      </dsp:txXfrm>
    </dsp:sp>
    <dsp:sp modelId="{10366C54-C18B-B945-B3E6-14AAC04FBB86}">
      <dsp:nvSpPr>
        <dsp:cNvPr id="0" name=""/>
        <dsp:cNvSpPr/>
      </dsp:nvSpPr>
      <dsp:spPr>
        <a:xfrm>
          <a:off x="8294999" y="2164240"/>
          <a:ext cx="2961294" cy="1480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0">
            <a:lnSpc>
              <a:spcPct val="90000"/>
            </a:lnSpc>
            <a:spcBef>
              <a:spcPct val="0"/>
            </a:spcBef>
            <a:spcAft>
              <a:spcPct val="35000"/>
            </a:spcAft>
          </a:pPr>
          <a:r>
            <a:rPr lang="en-US" sz="3300" kern="1200" dirty="0"/>
            <a:t>Present asymptomatic </a:t>
          </a:r>
        </a:p>
      </dsp:txBody>
      <dsp:txXfrm>
        <a:off x="8338366" y="2207607"/>
        <a:ext cx="2874560" cy="1393913"/>
      </dsp:txXfrm>
    </dsp:sp>
    <dsp:sp modelId="{F238E4BC-1083-8D45-B9CD-8A216C7E6C71}">
      <dsp:nvSpPr>
        <dsp:cNvPr id="0" name=""/>
        <dsp:cNvSpPr/>
      </dsp:nvSpPr>
      <dsp:spPr>
        <a:xfrm rot="2142401">
          <a:off x="6973371" y="4158683"/>
          <a:ext cx="1458738" cy="45878"/>
        </a:xfrm>
        <a:custGeom>
          <a:avLst/>
          <a:gdLst/>
          <a:ahLst/>
          <a:cxnLst/>
          <a:rect l="0" t="0" r="0" b="0"/>
          <a:pathLst>
            <a:path>
              <a:moveTo>
                <a:pt x="0" y="22939"/>
              </a:moveTo>
              <a:lnTo>
                <a:pt x="1458738" y="2293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666272" y="4145154"/>
        <a:ext cx="72936" cy="72936"/>
      </dsp:txXfrm>
    </dsp:sp>
    <dsp:sp modelId="{2BE10585-57D7-8644-985E-90744FD42209}">
      <dsp:nvSpPr>
        <dsp:cNvPr id="0" name=""/>
        <dsp:cNvSpPr/>
      </dsp:nvSpPr>
      <dsp:spPr>
        <a:xfrm>
          <a:off x="8294999" y="3866985"/>
          <a:ext cx="2961294" cy="148064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1466850" rtl="0">
            <a:lnSpc>
              <a:spcPct val="90000"/>
            </a:lnSpc>
            <a:spcBef>
              <a:spcPct val="0"/>
            </a:spcBef>
            <a:spcAft>
              <a:spcPct val="35000"/>
            </a:spcAft>
          </a:pPr>
          <a:r>
            <a:rPr lang="en-US" sz="3300" kern="1200" dirty="0"/>
            <a:t>Chronicity/fear avoidance </a:t>
          </a:r>
        </a:p>
      </dsp:txBody>
      <dsp:txXfrm>
        <a:off x="8338366" y="3910352"/>
        <a:ext cx="2874560" cy="13939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39ABB-A787-C246-B085-470111F49035}" type="datetimeFigureOut">
              <a:rPr lang="en-AE" smtClean="0"/>
              <a:t>02/18/2020</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E584C6-A991-2847-9E9A-DA477BBF5227}" type="slidenum">
              <a:rPr lang="en-AE" smtClean="0"/>
              <a:t>‹#›</a:t>
            </a:fld>
            <a:endParaRPr lang="en-AE"/>
          </a:p>
        </p:txBody>
      </p:sp>
    </p:spTree>
    <p:extLst>
      <p:ext uri="{BB962C8B-B14F-4D97-AF65-F5344CB8AC3E}">
        <p14:creationId xmlns:p14="http://schemas.microsoft.com/office/powerpoint/2010/main" val="2281280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E" dirty="0"/>
              <a:t>Why Current guideline can cause increae cost or adverse event?</a:t>
            </a:r>
          </a:p>
          <a:p>
            <a:endParaRPr lang="en-AE" dirty="0"/>
          </a:p>
        </p:txBody>
      </p:sp>
      <p:sp>
        <p:nvSpPr>
          <p:cNvPr id="4" name="Slide Number Placeholder 3"/>
          <p:cNvSpPr>
            <a:spLocks noGrp="1"/>
          </p:cNvSpPr>
          <p:nvPr>
            <p:ph type="sldNum" sz="quarter" idx="5"/>
          </p:nvPr>
        </p:nvSpPr>
        <p:spPr/>
        <p:txBody>
          <a:bodyPr/>
          <a:lstStyle/>
          <a:p>
            <a:fld id="{78E584C6-A991-2847-9E9A-DA477BBF5227}" type="slidenum">
              <a:rPr lang="en-AE" smtClean="0"/>
              <a:t>3</a:t>
            </a:fld>
            <a:endParaRPr lang="en-AE"/>
          </a:p>
        </p:txBody>
      </p:sp>
    </p:spTree>
    <p:extLst>
      <p:ext uri="{BB962C8B-B14F-4D97-AF65-F5344CB8AC3E}">
        <p14:creationId xmlns:p14="http://schemas.microsoft.com/office/powerpoint/2010/main" val="1533417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Peterson et al indicated conditions in studies reviewed (hip pain, back pain, fall prevention, cardiac conditions, arthritis, </a:t>
            </a:r>
            <a:r>
              <a:rPr lang="en-US" dirty="0" err="1"/>
              <a:t>strok</a:t>
            </a:r>
            <a:r>
              <a:rPr lang="en-US" dirty="0"/>
              <a:t>, majority of studies were from the UK 37, Nederland 20, US 12, </a:t>
            </a:r>
            <a:endParaRPr lang="en-AE" dirty="0"/>
          </a:p>
        </p:txBody>
      </p:sp>
      <p:sp>
        <p:nvSpPr>
          <p:cNvPr id="4" name="Slide Number Placeholder 3"/>
          <p:cNvSpPr>
            <a:spLocks noGrp="1"/>
          </p:cNvSpPr>
          <p:nvPr>
            <p:ph type="sldNum" sz="quarter" idx="5"/>
          </p:nvPr>
        </p:nvSpPr>
        <p:spPr/>
        <p:txBody>
          <a:bodyPr/>
          <a:lstStyle/>
          <a:p>
            <a:fld id="{F7B5FC48-9B08-7944-A516-5A2EE68B7BF5}" type="slidenum">
              <a:rPr lang="en-AE" smtClean="0"/>
              <a:t>9</a:t>
            </a:fld>
            <a:endParaRPr lang="en-AE"/>
          </a:p>
        </p:txBody>
      </p:sp>
    </p:spTree>
    <p:extLst>
      <p:ext uri="{BB962C8B-B14F-4D97-AF65-F5344CB8AC3E}">
        <p14:creationId xmlns:p14="http://schemas.microsoft.com/office/powerpoint/2010/main" val="500823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American College of Radiology guidelines recommend against imaging during the first 6 weeks for uncomplicated LBP with or without radiculopathy (Davis et al. 2009).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Ethical approval </a:t>
            </a:r>
            <a:r>
              <a:rPr lang="en-US" sz="1200" kern="1200" dirty="0" err="1">
                <a:solidFill>
                  <a:schemeClr val="tx1"/>
                </a:solidFill>
                <a:effectLst/>
                <a:latin typeface="+mn-lt"/>
                <a:ea typeface="+mn-ea"/>
                <a:cs typeface="+mn-cs"/>
              </a:rPr>
              <a:t>optained</a:t>
            </a:r>
            <a:r>
              <a:rPr lang="en-US" sz="1200" kern="1200" dirty="0">
                <a:solidFill>
                  <a:schemeClr val="tx1"/>
                </a:solidFill>
                <a:effectLst/>
                <a:latin typeface="+mn-lt"/>
                <a:ea typeface="+mn-ea"/>
                <a:cs typeface="+mn-cs"/>
              </a:rPr>
              <a:t> for study</a:t>
            </a:r>
            <a:r>
              <a:rPr lang="en-US" sz="1200" kern="1200" dirty="0">
                <a:solidFill>
                  <a:srgbClr val="C00000"/>
                </a:solidFill>
                <a:effectLst/>
                <a:latin typeface="+mn-lt"/>
                <a:ea typeface="+mn-ea"/>
                <a:cs typeface="+mn-cs"/>
              </a:rPr>
              <a:t>, EMR reviewed: additional problem list, medication, </a:t>
            </a:r>
            <a:r>
              <a:rPr lang="en-US" sz="1200" kern="1200" dirty="0" err="1">
                <a:solidFill>
                  <a:srgbClr val="C00000"/>
                </a:solidFill>
                <a:effectLst/>
                <a:latin typeface="+mn-lt"/>
                <a:ea typeface="+mn-ea"/>
                <a:cs typeface="+mn-cs"/>
              </a:rPr>
              <a:t>pt</a:t>
            </a:r>
            <a:r>
              <a:rPr lang="en-US" sz="1200" kern="1200" dirty="0">
                <a:solidFill>
                  <a:srgbClr val="C00000"/>
                </a:solidFill>
                <a:effectLst/>
                <a:latin typeface="+mn-lt"/>
                <a:ea typeface="+mn-ea"/>
                <a:cs typeface="+mn-cs"/>
              </a:rPr>
              <a:t/>
            </a:r>
            <a:r>
              <a:rPr lang="en-US" sz="1200" kern="1200" dirty="0" err="1">
                <a:solidFill>
                  <a:srgbClr val="C00000"/>
                </a:solidFill>
                <a:effectLst/>
                <a:latin typeface="+mn-lt"/>
                <a:ea typeface="+mn-ea"/>
                <a:cs typeface="+mn-cs"/>
              </a:rPr>
              <a:t>identefied</a:t>
            </a:r>
            <a:r>
              <a:rPr lang="en-US" sz="1200" kern="1200" dirty="0">
                <a:solidFill>
                  <a:srgbClr val="C00000"/>
                </a:solidFill>
                <a:effectLst/>
                <a:latin typeface="+mn-lt"/>
                <a:ea typeface="+mn-ea"/>
                <a:cs typeface="+mn-cs"/>
              </a:rPr>
              <a:t> as American college radiology for USLBP</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C00000"/>
                </a:solidFill>
                <a:effectLst/>
                <a:latin typeface="+mn-lt"/>
                <a:ea typeface="+mn-ea"/>
                <a:cs typeface="+mn-cs"/>
              </a:rPr>
              <a:t/>
            </a:r>
            <a:endParaRPr lang="en-US" dirty="0">
              <a:solidFill>
                <a:srgbClr val="C00000"/>
              </a:solidFill>
            </a:endParaRPr>
          </a:p>
          <a:p>
            <a:endParaRPr lang="en-AE" dirty="0"/>
          </a:p>
        </p:txBody>
      </p:sp>
      <p:sp>
        <p:nvSpPr>
          <p:cNvPr id="4" name="Slide Number Placeholder 3"/>
          <p:cNvSpPr>
            <a:spLocks noGrp="1"/>
          </p:cNvSpPr>
          <p:nvPr>
            <p:ph type="sldNum" sz="quarter" idx="5"/>
          </p:nvPr>
        </p:nvSpPr>
        <p:spPr/>
        <p:txBody>
          <a:bodyPr/>
          <a:lstStyle/>
          <a:p>
            <a:fld id="{78E584C6-A991-2847-9E9A-DA477BBF5227}" type="slidenum">
              <a:rPr lang="en-AE" smtClean="0"/>
              <a:t>11</a:t>
            </a:fld>
            <a:endParaRPr lang="en-AE"/>
          </a:p>
        </p:txBody>
      </p:sp>
    </p:spTree>
    <p:extLst>
      <p:ext uri="{BB962C8B-B14F-4D97-AF65-F5344CB8AC3E}">
        <p14:creationId xmlns:p14="http://schemas.microsoft.com/office/powerpoint/2010/main" val="1115599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Shoulder pathology in 19 asymptomatic baseball pitchers: 68% (13/19), 32%, (6/19), and 21% (4/19) showed tendinopathy, partial thickness tendon tear of the supraspinatus, and acromioclavicular joint osteoarthritis, respectively</a:t>
            </a:r>
          </a:p>
          <a:p>
            <a:endParaRPr lang="en-AE" dirty="0"/>
          </a:p>
        </p:txBody>
      </p:sp>
      <p:sp>
        <p:nvSpPr>
          <p:cNvPr id="4" name="Slide Number Placeholder 3"/>
          <p:cNvSpPr>
            <a:spLocks noGrp="1"/>
          </p:cNvSpPr>
          <p:nvPr>
            <p:ph type="sldNum" sz="quarter" idx="5"/>
          </p:nvPr>
        </p:nvSpPr>
        <p:spPr/>
        <p:txBody>
          <a:bodyPr/>
          <a:lstStyle/>
          <a:p>
            <a:fld id="{F7B5FC48-9B08-7944-A516-5A2EE68B7BF5}" type="slidenum">
              <a:rPr lang="en-AE" smtClean="0"/>
              <a:t>20</a:t>
            </a:fld>
            <a:endParaRPr lang="en-AE"/>
          </a:p>
        </p:txBody>
      </p:sp>
    </p:spTree>
    <p:extLst>
      <p:ext uri="{BB962C8B-B14F-4D97-AF65-F5344CB8AC3E}">
        <p14:creationId xmlns:p14="http://schemas.microsoft.com/office/powerpoint/2010/main" val="188845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E" dirty="0"/>
          </a:p>
        </p:txBody>
      </p:sp>
      <p:sp>
        <p:nvSpPr>
          <p:cNvPr id="4" name="Slide Number Placeholder 3"/>
          <p:cNvSpPr>
            <a:spLocks noGrp="1"/>
          </p:cNvSpPr>
          <p:nvPr>
            <p:ph type="sldNum" sz="quarter" idx="5"/>
          </p:nvPr>
        </p:nvSpPr>
        <p:spPr/>
        <p:txBody>
          <a:bodyPr/>
          <a:lstStyle/>
          <a:p>
            <a:fld id="{78E584C6-A991-2847-9E9A-DA477BBF5227}" type="slidenum">
              <a:rPr lang="en-AE" smtClean="0"/>
              <a:t>28</a:t>
            </a:fld>
            <a:endParaRPr lang="en-AE"/>
          </a:p>
        </p:txBody>
      </p:sp>
    </p:spTree>
    <p:extLst>
      <p:ext uri="{BB962C8B-B14F-4D97-AF65-F5344CB8AC3E}">
        <p14:creationId xmlns:p14="http://schemas.microsoft.com/office/powerpoint/2010/main" val="2606879396"/>
      </p:ext>
    </p:extLst>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3D4F-EEF6-0348-9301-B2517CCA89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2E2D369E-CD83-8848-A5CA-16DA1E79F7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2F80239A-8036-6945-A378-022812AEB618}"/>
              </a:ext>
            </a:extLst>
          </p:cNvPr>
          <p:cNvSpPr>
            <a:spLocks noGrp="1"/>
          </p:cNvSpPr>
          <p:nvPr>
            <p:ph type="dt" sz="half" idx="10"/>
          </p:nvPr>
        </p:nvSpPr>
        <p:spPr/>
        <p:txBody>
          <a:bodyPr/>
          <a:lstStyle/>
          <a:p>
            <a:fld id="{0F7B24E1-83A0-E040-8D8F-52E624556FB9}" type="datetimeFigureOut">
              <a:rPr lang="en-AE" smtClean="0"/>
              <a:t>02/18/2020</a:t>
            </a:fld>
            <a:endParaRPr lang="en-AE"/>
          </a:p>
        </p:txBody>
      </p:sp>
      <p:sp>
        <p:nvSpPr>
          <p:cNvPr id="5" name="Footer Placeholder 4">
            <a:extLst>
              <a:ext uri="{FF2B5EF4-FFF2-40B4-BE49-F238E27FC236}">
                <a16:creationId xmlns:a16="http://schemas.microsoft.com/office/drawing/2014/main" id="{63563E39-EBB1-FC4C-A4B1-E378A64CAC3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B41BF1BC-F502-384A-9765-E452F729CE8D}"/>
              </a:ext>
            </a:extLst>
          </p:cNvPr>
          <p:cNvSpPr>
            <a:spLocks noGrp="1"/>
          </p:cNvSpPr>
          <p:nvPr>
            <p:ph type="sldNum" sz="quarter" idx="12"/>
          </p:nvPr>
        </p:nvSpPr>
        <p:spPr/>
        <p:txBody>
          <a:bodyPr/>
          <a:lstStyle/>
          <a:p>
            <a:fld id="{A21FCF0F-B637-C041-BBF1-DC9E43B436EE}" type="slidenum">
              <a:rPr lang="en-AE" smtClean="0"/>
              <a:t>‹#›</a:t>
            </a:fld>
            <a:endParaRPr lang="en-AE"/>
          </a:p>
        </p:txBody>
      </p:sp>
    </p:spTree>
    <p:extLst>
      <p:ext uri="{BB962C8B-B14F-4D97-AF65-F5344CB8AC3E}">
        <p14:creationId xmlns:p14="http://schemas.microsoft.com/office/powerpoint/2010/main" val="2870557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6741E-D952-1C49-95AA-8431BC26C5D6}"/>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7EABFC4A-5B98-2041-BAF4-DDE41AB5E1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1FC66C46-85A0-694D-BAF8-9D3F947ABC9B}"/>
              </a:ext>
            </a:extLst>
          </p:cNvPr>
          <p:cNvSpPr>
            <a:spLocks noGrp="1"/>
          </p:cNvSpPr>
          <p:nvPr>
            <p:ph type="dt" sz="half" idx="10"/>
          </p:nvPr>
        </p:nvSpPr>
        <p:spPr/>
        <p:txBody>
          <a:bodyPr/>
          <a:lstStyle/>
          <a:p>
            <a:fld id="{0F7B24E1-83A0-E040-8D8F-52E624556FB9}" type="datetimeFigureOut">
              <a:rPr lang="en-AE" smtClean="0"/>
              <a:t>02/18/2020</a:t>
            </a:fld>
            <a:endParaRPr lang="en-AE"/>
          </a:p>
        </p:txBody>
      </p:sp>
      <p:sp>
        <p:nvSpPr>
          <p:cNvPr id="5" name="Footer Placeholder 4">
            <a:extLst>
              <a:ext uri="{FF2B5EF4-FFF2-40B4-BE49-F238E27FC236}">
                <a16:creationId xmlns:a16="http://schemas.microsoft.com/office/drawing/2014/main" id="{4B8FEC81-10FC-FA47-8F02-BF4571B1F4CF}"/>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AC807964-A54D-FA4C-A6E1-86CA5E1F0D59}"/>
              </a:ext>
            </a:extLst>
          </p:cNvPr>
          <p:cNvSpPr>
            <a:spLocks noGrp="1"/>
          </p:cNvSpPr>
          <p:nvPr>
            <p:ph type="sldNum" sz="quarter" idx="12"/>
          </p:nvPr>
        </p:nvSpPr>
        <p:spPr/>
        <p:txBody>
          <a:bodyPr/>
          <a:lstStyle/>
          <a:p>
            <a:fld id="{A21FCF0F-B637-C041-BBF1-DC9E43B436EE}" type="slidenum">
              <a:rPr lang="en-AE" smtClean="0"/>
              <a:t>‹#›</a:t>
            </a:fld>
            <a:endParaRPr lang="en-AE"/>
          </a:p>
        </p:txBody>
      </p:sp>
    </p:spTree>
    <p:extLst>
      <p:ext uri="{BB962C8B-B14F-4D97-AF65-F5344CB8AC3E}">
        <p14:creationId xmlns:p14="http://schemas.microsoft.com/office/powerpoint/2010/main" val="229761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53B7D1-3973-D043-A684-29FE473D9B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13C6273E-80BC-FD4B-8777-26A8C448AF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B5EE1A22-A68A-2C43-8456-CC149CAA9590}"/>
              </a:ext>
            </a:extLst>
          </p:cNvPr>
          <p:cNvSpPr>
            <a:spLocks noGrp="1"/>
          </p:cNvSpPr>
          <p:nvPr>
            <p:ph type="dt" sz="half" idx="10"/>
          </p:nvPr>
        </p:nvSpPr>
        <p:spPr/>
        <p:txBody>
          <a:bodyPr/>
          <a:lstStyle/>
          <a:p>
            <a:fld id="{0F7B24E1-83A0-E040-8D8F-52E624556FB9}" type="datetimeFigureOut">
              <a:rPr lang="en-AE" smtClean="0"/>
              <a:t>02/18/2020</a:t>
            </a:fld>
            <a:endParaRPr lang="en-AE"/>
          </a:p>
        </p:txBody>
      </p:sp>
      <p:sp>
        <p:nvSpPr>
          <p:cNvPr id="5" name="Footer Placeholder 4">
            <a:extLst>
              <a:ext uri="{FF2B5EF4-FFF2-40B4-BE49-F238E27FC236}">
                <a16:creationId xmlns:a16="http://schemas.microsoft.com/office/drawing/2014/main" id="{84CCB6C2-1CC4-8B4E-97E7-B5C30A54A8BE}"/>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AC60977F-C370-1840-81AF-B3720C515254}"/>
              </a:ext>
            </a:extLst>
          </p:cNvPr>
          <p:cNvSpPr>
            <a:spLocks noGrp="1"/>
          </p:cNvSpPr>
          <p:nvPr>
            <p:ph type="sldNum" sz="quarter" idx="12"/>
          </p:nvPr>
        </p:nvSpPr>
        <p:spPr/>
        <p:txBody>
          <a:bodyPr/>
          <a:lstStyle/>
          <a:p>
            <a:fld id="{A21FCF0F-B637-C041-BBF1-DC9E43B436EE}" type="slidenum">
              <a:rPr lang="en-AE" smtClean="0"/>
              <a:t>‹#›</a:t>
            </a:fld>
            <a:endParaRPr lang="en-AE"/>
          </a:p>
        </p:txBody>
      </p:sp>
    </p:spTree>
    <p:extLst>
      <p:ext uri="{BB962C8B-B14F-4D97-AF65-F5344CB8AC3E}">
        <p14:creationId xmlns:p14="http://schemas.microsoft.com/office/powerpoint/2010/main" val="689004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7D30-D1D4-B040-B832-B9EEBDCEDEE7}"/>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A311660E-1BB2-EC43-A7FA-4BC84AF76F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F61747CF-DB99-1D4C-AC2B-A0102FDEFE2C}"/>
              </a:ext>
            </a:extLst>
          </p:cNvPr>
          <p:cNvSpPr>
            <a:spLocks noGrp="1"/>
          </p:cNvSpPr>
          <p:nvPr>
            <p:ph type="dt" sz="half" idx="10"/>
          </p:nvPr>
        </p:nvSpPr>
        <p:spPr/>
        <p:txBody>
          <a:bodyPr/>
          <a:lstStyle/>
          <a:p>
            <a:fld id="{0F7B24E1-83A0-E040-8D8F-52E624556FB9}" type="datetimeFigureOut">
              <a:rPr lang="en-AE" smtClean="0"/>
              <a:t>02/18/2020</a:t>
            </a:fld>
            <a:endParaRPr lang="en-AE"/>
          </a:p>
        </p:txBody>
      </p:sp>
      <p:sp>
        <p:nvSpPr>
          <p:cNvPr id="5" name="Footer Placeholder 4">
            <a:extLst>
              <a:ext uri="{FF2B5EF4-FFF2-40B4-BE49-F238E27FC236}">
                <a16:creationId xmlns:a16="http://schemas.microsoft.com/office/drawing/2014/main" id="{D433D81A-A55C-F140-AB28-555CAA893C5A}"/>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17AB8B9F-690C-3443-AD49-D98657E946DF}"/>
              </a:ext>
            </a:extLst>
          </p:cNvPr>
          <p:cNvSpPr>
            <a:spLocks noGrp="1"/>
          </p:cNvSpPr>
          <p:nvPr>
            <p:ph type="sldNum" sz="quarter" idx="12"/>
          </p:nvPr>
        </p:nvSpPr>
        <p:spPr/>
        <p:txBody>
          <a:bodyPr/>
          <a:lstStyle/>
          <a:p>
            <a:fld id="{A21FCF0F-B637-C041-BBF1-DC9E43B436EE}" type="slidenum">
              <a:rPr lang="en-AE" smtClean="0"/>
              <a:t>‹#›</a:t>
            </a:fld>
            <a:endParaRPr lang="en-AE"/>
          </a:p>
        </p:txBody>
      </p:sp>
    </p:spTree>
    <p:extLst>
      <p:ext uri="{BB962C8B-B14F-4D97-AF65-F5344CB8AC3E}">
        <p14:creationId xmlns:p14="http://schemas.microsoft.com/office/powerpoint/2010/main" val="279658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9B997-5426-A24D-9350-BB6D56C855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F565FAE1-8F79-884A-8A3F-07EC9C6AA5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5A09B1-CD2C-674D-90D3-AA58736E1FCA}"/>
              </a:ext>
            </a:extLst>
          </p:cNvPr>
          <p:cNvSpPr>
            <a:spLocks noGrp="1"/>
          </p:cNvSpPr>
          <p:nvPr>
            <p:ph type="dt" sz="half" idx="10"/>
          </p:nvPr>
        </p:nvSpPr>
        <p:spPr/>
        <p:txBody>
          <a:bodyPr/>
          <a:lstStyle/>
          <a:p>
            <a:fld id="{0F7B24E1-83A0-E040-8D8F-52E624556FB9}" type="datetimeFigureOut">
              <a:rPr lang="en-AE" smtClean="0"/>
              <a:t>02/18/2020</a:t>
            </a:fld>
            <a:endParaRPr lang="en-AE"/>
          </a:p>
        </p:txBody>
      </p:sp>
      <p:sp>
        <p:nvSpPr>
          <p:cNvPr id="5" name="Footer Placeholder 4">
            <a:extLst>
              <a:ext uri="{FF2B5EF4-FFF2-40B4-BE49-F238E27FC236}">
                <a16:creationId xmlns:a16="http://schemas.microsoft.com/office/drawing/2014/main" id="{0F45E97A-6AE7-D647-AF91-9E8D10FDA1B9}"/>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76DF4679-3921-2C42-8CF3-C55AE460BC68}"/>
              </a:ext>
            </a:extLst>
          </p:cNvPr>
          <p:cNvSpPr>
            <a:spLocks noGrp="1"/>
          </p:cNvSpPr>
          <p:nvPr>
            <p:ph type="sldNum" sz="quarter" idx="12"/>
          </p:nvPr>
        </p:nvSpPr>
        <p:spPr/>
        <p:txBody>
          <a:bodyPr/>
          <a:lstStyle/>
          <a:p>
            <a:fld id="{A21FCF0F-B637-C041-BBF1-DC9E43B436EE}" type="slidenum">
              <a:rPr lang="en-AE" smtClean="0"/>
              <a:t>‹#›</a:t>
            </a:fld>
            <a:endParaRPr lang="en-AE"/>
          </a:p>
        </p:txBody>
      </p:sp>
    </p:spTree>
    <p:extLst>
      <p:ext uri="{BB962C8B-B14F-4D97-AF65-F5344CB8AC3E}">
        <p14:creationId xmlns:p14="http://schemas.microsoft.com/office/powerpoint/2010/main" val="1209689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9945E-D980-5948-AD0B-8E22C586B8B5}"/>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8871358A-9A31-BB4A-9DA3-C2A702415C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B5C26765-06B0-C045-A508-C4BF472503C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1F832B89-E2F9-D444-B951-C179B311BB5E}"/>
              </a:ext>
            </a:extLst>
          </p:cNvPr>
          <p:cNvSpPr>
            <a:spLocks noGrp="1"/>
          </p:cNvSpPr>
          <p:nvPr>
            <p:ph type="dt" sz="half" idx="10"/>
          </p:nvPr>
        </p:nvSpPr>
        <p:spPr/>
        <p:txBody>
          <a:bodyPr/>
          <a:lstStyle/>
          <a:p>
            <a:fld id="{0F7B24E1-83A0-E040-8D8F-52E624556FB9}" type="datetimeFigureOut">
              <a:rPr lang="en-AE" smtClean="0"/>
              <a:t>02/18/2020</a:t>
            </a:fld>
            <a:endParaRPr lang="en-AE"/>
          </a:p>
        </p:txBody>
      </p:sp>
      <p:sp>
        <p:nvSpPr>
          <p:cNvPr id="6" name="Footer Placeholder 5">
            <a:extLst>
              <a:ext uri="{FF2B5EF4-FFF2-40B4-BE49-F238E27FC236}">
                <a16:creationId xmlns:a16="http://schemas.microsoft.com/office/drawing/2014/main" id="{5DAE2CDB-7FAF-7D4A-99E3-E55F09664892}"/>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6ECDE0A0-C54C-B84E-B2EE-FEF8DFC0F281}"/>
              </a:ext>
            </a:extLst>
          </p:cNvPr>
          <p:cNvSpPr>
            <a:spLocks noGrp="1"/>
          </p:cNvSpPr>
          <p:nvPr>
            <p:ph type="sldNum" sz="quarter" idx="12"/>
          </p:nvPr>
        </p:nvSpPr>
        <p:spPr/>
        <p:txBody>
          <a:bodyPr/>
          <a:lstStyle/>
          <a:p>
            <a:fld id="{A21FCF0F-B637-C041-BBF1-DC9E43B436EE}" type="slidenum">
              <a:rPr lang="en-AE" smtClean="0"/>
              <a:t>‹#›</a:t>
            </a:fld>
            <a:endParaRPr lang="en-AE"/>
          </a:p>
        </p:txBody>
      </p:sp>
    </p:spTree>
    <p:extLst>
      <p:ext uri="{BB962C8B-B14F-4D97-AF65-F5344CB8AC3E}">
        <p14:creationId xmlns:p14="http://schemas.microsoft.com/office/powerpoint/2010/main" val="1944240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28B69-2FA4-394B-86E6-3A990C1A688A}"/>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1B233CE0-F93D-6C4F-8C7E-C428161FDE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3A53A1-5609-0641-BF2E-6D90E03FF1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7574FA86-316B-2647-AE3B-E1D6C2DB9F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4714C5-5216-5E47-B0AB-26EEBDFCD2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1BC95C1E-76E1-EB44-9D3D-05FF54BF9327}"/>
              </a:ext>
            </a:extLst>
          </p:cNvPr>
          <p:cNvSpPr>
            <a:spLocks noGrp="1"/>
          </p:cNvSpPr>
          <p:nvPr>
            <p:ph type="dt" sz="half" idx="10"/>
          </p:nvPr>
        </p:nvSpPr>
        <p:spPr/>
        <p:txBody>
          <a:bodyPr/>
          <a:lstStyle/>
          <a:p>
            <a:fld id="{0F7B24E1-83A0-E040-8D8F-52E624556FB9}" type="datetimeFigureOut">
              <a:rPr lang="en-AE" smtClean="0"/>
              <a:t>02/18/2020</a:t>
            </a:fld>
            <a:endParaRPr lang="en-AE"/>
          </a:p>
        </p:txBody>
      </p:sp>
      <p:sp>
        <p:nvSpPr>
          <p:cNvPr id="8" name="Footer Placeholder 7">
            <a:extLst>
              <a:ext uri="{FF2B5EF4-FFF2-40B4-BE49-F238E27FC236}">
                <a16:creationId xmlns:a16="http://schemas.microsoft.com/office/drawing/2014/main" id="{58C9756D-48E2-994D-89DC-DC2BAC4CC18F}"/>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89B4E1F5-F192-0E4D-86AE-D409BAEC7E7D}"/>
              </a:ext>
            </a:extLst>
          </p:cNvPr>
          <p:cNvSpPr>
            <a:spLocks noGrp="1"/>
          </p:cNvSpPr>
          <p:nvPr>
            <p:ph type="sldNum" sz="quarter" idx="12"/>
          </p:nvPr>
        </p:nvSpPr>
        <p:spPr/>
        <p:txBody>
          <a:bodyPr/>
          <a:lstStyle/>
          <a:p>
            <a:fld id="{A21FCF0F-B637-C041-BBF1-DC9E43B436EE}" type="slidenum">
              <a:rPr lang="en-AE" smtClean="0"/>
              <a:t>‹#›</a:t>
            </a:fld>
            <a:endParaRPr lang="en-AE"/>
          </a:p>
        </p:txBody>
      </p:sp>
    </p:spTree>
    <p:extLst>
      <p:ext uri="{BB962C8B-B14F-4D97-AF65-F5344CB8AC3E}">
        <p14:creationId xmlns:p14="http://schemas.microsoft.com/office/powerpoint/2010/main" val="238643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E54A-9210-934D-A2C3-CCC4DAA26160}"/>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9FDFBC9A-958D-1542-B847-FD4DC3E16A46}"/>
              </a:ext>
            </a:extLst>
          </p:cNvPr>
          <p:cNvSpPr>
            <a:spLocks noGrp="1"/>
          </p:cNvSpPr>
          <p:nvPr>
            <p:ph type="dt" sz="half" idx="10"/>
          </p:nvPr>
        </p:nvSpPr>
        <p:spPr/>
        <p:txBody>
          <a:bodyPr/>
          <a:lstStyle/>
          <a:p>
            <a:fld id="{0F7B24E1-83A0-E040-8D8F-52E624556FB9}" type="datetimeFigureOut">
              <a:rPr lang="en-AE" smtClean="0"/>
              <a:t>02/18/2020</a:t>
            </a:fld>
            <a:endParaRPr lang="en-AE"/>
          </a:p>
        </p:txBody>
      </p:sp>
      <p:sp>
        <p:nvSpPr>
          <p:cNvPr id="4" name="Footer Placeholder 3">
            <a:extLst>
              <a:ext uri="{FF2B5EF4-FFF2-40B4-BE49-F238E27FC236}">
                <a16:creationId xmlns:a16="http://schemas.microsoft.com/office/drawing/2014/main" id="{F26FDCD3-A3A6-6540-BE4A-3B1618E81384}"/>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D065FE8C-9F97-0046-8CE7-0707B90928BA}"/>
              </a:ext>
            </a:extLst>
          </p:cNvPr>
          <p:cNvSpPr>
            <a:spLocks noGrp="1"/>
          </p:cNvSpPr>
          <p:nvPr>
            <p:ph type="sldNum" sz="quarter" idx="12"/>
          </p:nvPr>
        </p:nvSpPr>
        <p:spPr/>
        <p:txBody>
          <a:bodyPr/>
          <a:lstStyle/>
          <a:p>
            <a:fld id="{A21FCF0F-B637-C041-BBF1-DC9E43B436EE}" type="slidenum">
              <a:rPr lang="en-AE" smtClean="0"/>
              <a:t>‹#›</a:t>
            </a:fld>
            <a:endParaRPr lang="en-AE"/>
          </a:p>
        </p:txBody>
      </p:sp>
    </p:spTree>
    <p:extLst>
      <p:ext uri="{BB962C8B-B14F-4D97-AF65-F5344CB8AC3E}">
        <p14:creationId xmlns:p14="http://schemas.microsoft.com/office/powerpoint/2010/main" val="803296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56D3D7-5210-C140-8F54-40A80080936E}"/>
              </a:ext>
            </a:extLst>
          </p:cNvPr>
          <p:cNvSpPr>
            <a:spLocks noGrp="1"/>
          </p:cNvSpPr>
          <p:nvPr>
            <p:ph type="dt" sz="half" idx="10"/>
          </p:nvPr>
        </p:nvSpPr>
        <p:spPr/>
        <p:txBody>
          <a:bodyPr/>
          <a:lstStyle/>
          <a:p>
            <a:fld id="{0F7B24E1-83A0-E040-8D8F-52E624556FB9}" type="datetimeFigureOut">
              <a:rPr lang="en-AE" smtClean="0"/>
              <a:t>02/18/2020</a:t>
            </a:fld>
            <a:endParaRPr lang="en-AE"/>
          </a:p>
        </p:txBody>
      </p:sp>
      <p:sp>
        <p:nvSpPr>
          <p:cNvPr id="3" name="Footer Placeholder 2">
            <a:extLst>
              <a:ext uri="{FF2B5EF4-FFF2-40B4-BE49-F238E27FC236}">
                <a16:creationId xmlns:a16="http://schemas.microsoft.com/office/drawing/2014/main" id="{4EC41670-1ADE-6047-B918-31960C88FB75}"/>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B3A5CA59-AD19-5242-A3D9-D44ED206D685}"/>
              </a:ext>
            </a:extLst>
          </p:cNvPr>
          <p:cNvSpPr>
            <a:spLocks noGrp="1"/>
          </p:cNvSpPr>
          <p:nvPr>
            <p:ph type="sldNum" sz="quarter" idx="12"/>
          </p:nvPr>
        </p:nvSpPr>
        <p:spPr/>
        <p:txBody>
          <a:bodyPr/>
          <a:lstStyle/>
          <a:p>
            <a:fld id="{A21FCF0F-B637-C041-BBF1-DC9E43B436EE}" type="slidenum">
              <a:rPr lang="en-AE" smtClean="0"/>
              <a:t>‹#›</a:t>
            </a:fld>
            <a:endParaRPr lang="en-AE"/>
          </a:p>
        </p:txBody>
      </p:sp>
    </p:spTree>
    <p:extLst>
      <p:ext uri="{BB962C8B-B14F-4D97-AF65-F5344CB8AC3E}">
        <p14:creationId xmlns:p14="http://schemas.microsoft.com/office/powerpoint/2010/main" val="227648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A2CC1-668E-D540-B679-7EDD6CD956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0A005713-523F-914C-A5D7-D0FF96EF7A8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1C373A0A-B155-A14C-A40B-BC8E0344C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298CC80-5079-084E-8C73-ACED96AC19FC}"/>
              </a:ext>
            </a:extLst>
          </p:cNvPr>
          <p:cNvSpPr>
            <a:spLocks noGrp="1"/>
          </p:cNvSpPr>
          <p:nvPr>
            <p:ph type="dt" sz="half" idx="10"/>
          </p:nvPr>
        </p:nvSpPr>
        <p:spPr/>
        <p:txBody>
          <a:bodyPr/>
          <a:lstStyle/>
          <a:p>
            <a:fld id="{0F7B24E1-83A0-E040-8D8F-52E624556FB9}" type="datetimeFigureOut">
              <a:rPr lang="en-AE" smtClean="0"/>
              <a:t>02/18/2020</a:t>
            </a:fld>
            <a:endParaRPr lang="en-AE"/>
          </a:p>
        </p:txBody>
      </p:sp>
      <p:sp>
        <p:nvSpPr>
          <p:cNvPr id="6" name="Footer Placeholder 5">
            <a:extLst>
              <a:ext uri="{FF2B5EF4-FFF2-40B4-BE49-F238E27FC236}">
                <a16:creationId xmlns:a16="http://schemas.microsoft.com/office/drawing/2014/main" id="{1B607918-5FAA-7848-A45D-045349714B86}"/>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3D764AD2-C949-D949-A254-07BF202737C9}"/>
              </a:ext>
            </a:extLst>
          </p:cNvPr>
          <p:cNvSpPr>
            <a:spLocks noGrp="1"/>
          </p:cNvSpPr>
          <p:nvPr>
            <p:ph type="sldNum" sz="quarter" idx="12"/>
          </p:nvPr>
        </p:nvSpPr>
        <p:spPr/>
        <p:txBody>
          <a:bodyPr/>
          <a:lstStyle/>
          <a:p>
            <a:fld id="{A21FCF0F-B637-C041-BBF1-DC9E43B436EE}" type="slidenum">
              <a:rPr lang="en-AE" smtClean="0"/>
              <a:t>‹#›</a:t>
            </a:fld>
            <a:endParaRPr lang="en-AE"/>
          </a:p>
        </p:txBody>
      </p:sp>
    </p:spTree>
    <p:extLst>
      <p:ext uri="{BB962C8B-B14F-4D97-AF65-F5344CB8AC3E}">
        <p14:creationId xmlns:p14="http://schemas.microsoft.com/office/powerpoint/2010/main" val="1116727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F463-87C2-9740-9190-C0E55B9C6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A0A34992-1539-9446-B6B0-ABF9084ED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64F0A5D6-8A4B-8848-AB5B-7602D02F9A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E68C3-DFA9-614B-892B-06885C4D5E9C}"/>
              </a:ext>
            </a:extLst>
          </p:cNvPr>
          <p:cNvSpPr>
            <a:spLocks noGrp="1"/>
          </p:cNvSpPr>
          <p:nvPr>
            <p:ph type="dt" sz="half" idx="10"/>
          </p:nvPr>
        </p:nvSpPr>
        <p:spPr/>
        <p:txBody>
          <a:bodyPr/>
          <a:lstStyle/>
          <a:p>
            <a:fld id="{0F7B24E1-83A0-E040-8D8F-52E624556FB9}" type="datetimeFigureOut">
              <a:rPr lang="en-AE" smtClean="0"/>
              <a:t>02/18/2020</a:t>
            </a:fld>
            <a:endParaRPr lang="en-AE"/>
          </a:p>
        </p:txBody>
      </p:sp>
      <p:sp>
        <p:nvSpPr>
          <p:cNvPr id="6" name="Footer Placeholder 5">
            <a:extLst>
              <a:ext uri="{FF2B5EF4-FFF2-40B4-BE49-F238E27FC236}">
                <a16:creationId xmlns:a16="http://schemas.microsoft.com/office/drawing/2014/main" id="{9CAB3000-5D46-4843-B741-421C85B1B221}"/>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66C2F52A-D2DA-624F-93D4-0D319F24FBF0}"/>
              </a:ext>
            </a:extLst>
          </p:cNvPr>
          <p:cNvSpPr>
            <a:spLocks noGrp="1"/>
          </p:cNvSpPr>
          <p:nvPr>
            <p:ph type="sldNum" sz="quarter" idx="12"/>
          </p:nvPr>
        </p:nvSpPr>
        <p:spPr/>
        <p:txBody>
          <a:bodyPr/>
          <a:lstStyle/>
          <a:p>
            <a:fld id="{A21FCF0F-B637-C041-BBF1-DC9E43B436EE}" type="slidenum">
              <a:rPr lang="en-AE" smtClean="0"/>
              <a:t>‹#›</a:t>
            </a:fld>
            <a:endParaRPr lang="en-AE"/>
          </a:p>
        </p:txBody>
      </p:sp>
    </p:spTree>
    <p:extLst>
      <p:ext uri="{BB962C8B-B14F-4D97-AF65-F5344CB8AC3E}">
        <p14:creationId xmlns:p14="http://schemas.microsoft.com/office/powerpoint/2010/main" val="2462407855"/>
      </p:ext>
    </p:extLst>
  </p:cSld>
  <p:clrMapOvr>
    <a:masterClrMapping/>
  </p:clrMapOvr>
</p:sldLayout>
</file>

<file path=ppt/slideMasters/_rels/slideMaster1.xml.rels><?xml version="1.0" encoding="UTF-8" standalone="yes"?><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68E169-0F8F-034C-B17B-A0E9F15B85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CFAAF1CF-C09C-284A-9043-69797C7EA9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7DE46139-0807-8D42-B778-8F63FE6D84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B24E1-83A0-E040-8D8F-52E624556FB9}" type="datetimeFigureOut">
              <a:rPr lang="en-AE" smtClean="0"/>
              <a:t>02/18/2020</a:t>
            </a:fld>
            <a:endParaRPr lang="en-AE"/>
          </a:p>
        </p:txBody>
      </p:sp>
      <p:sp>
        <p:nvSpPr>
          <p:cNvPr id="5" name="Footer Placeholder 4">
            <a:extLst>
              <a:ext uri="{FF2B5EF4-FFF2-40B4-BE49-F238E27FC236}">
                <a16:creationId xmlns:a16="http://schemas.microsoft.com/office/drawing/2014/main" id="{DDFAE085-5D0D-E840-8A3B-1313C986AD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F1A7E4E6-F062-7743-988D-8D54927904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FCF0F-B637-C041-BBF1-DC9E43B436EE}" type="slidenum">
              <a:rPr lang="en-AE" smtClean="0"/>
              <a:t>‹#›</a:t>
            </a:fld>
            <a:endParaRPr lang="en-AE"/>
          </a:p>
        </p:txBody>
      </p:sp>
    </p:spTree>
    <p:extLst>
      <p:ext uri="{BB962C8B-B14F-4D97-AF65-F5344CB8AC3E}">
        <p14:creationId xmlns:p14="http://schemas.microsoft.com/office/powerpoint/2010/main" val="427754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8" Type="http://schemas.openxmlformats.org/officeDocument/2006/relationships/diagramLayout" Target="../diagrams/layout8.xml"/><Relationship Id="rId3" Type="http://schemas.openxmlformats.org/officeDocument/2006/relationships/diagramLayout" Target="../diagrams/layout7.xml"/><Relationship Id="rId7" Type="http://schemas.openxmlformats.org/officeDocument/2006/relationships/diagramData" Target="../diagrams/data8.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microsoft.com/office/2007/relationships/diagramDrawing" Target="../diagrams/drawing8.xml"/><Relationship Id="rId5" Type="http://schemas.openxmlformats.org/officeDocument/2006/relationships/diagramColors" Target="../diagrams/colors7.xml"/><Relationship Id="rId10" Type="http://schemas.openxmlformats.org/officeDocument/2006/relationships/diagramColors" Target="../diagrams/colors8.xml"/><Relationship Id="rId4" Type="http://schemas.openxmlformats.org/officeDocument/2006/relationships/diagramQuickStyle" Target="../diagrams/quickStyle7.xml"/><Relationship Id="rId9"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arget="../media/image3.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2" Target="../media/image4.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arget="../diagrams/layout13.xml" Type="http://schemas.openxmlformats.org/officeDocument/2006/relationships/diagramLayout"/><Relationship Id="rId7" Target="../media/image5.jpeg" Type="http://schemas.openxmlformats.org/officeDocument/2006/relationships/image"/><Relationship Id="rId2" Target="../diagrams/data13.xml" Type="http://schemas.openxmlformats.org/officeDocument/2006/relationships/diagramData"/><Relationship Id="rId1" Target="../slideLayouts/slideLayout2.xml" Type="http://schemas.openxmlformats.org/officeDocument/2006/relationships/slideLayout"/><Relationship Id="rId6" Target="../diagrams/drawing13.xml" Type="http://schemas.microsoft.com/office/2007/relationships/diagramDrawing"/><Relationship Id="rId5" Target="../diagrams/colors13.xml" Type="http://schemas.openxmlformats.org/officeDocument/2006/relationships/diagramColors"/><Relationship Id="rId4" Target="../diagrams/quickStyle13.xml" Type="http://schemas.openxmlformats.org/officeDocument/2006/relationships/diagramQuickStyle"/></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9.xml.rels><?xml version="1.0" encoding="UTF-8" standalone="yes" ?><Relationships xmlns="http://schemas.openxmlformats.org/package/2006/relationships"><Relationship Id="rId3" Target="../diagrams/layout15.xml" Type="http://schemas.openxmlformats.org/officeDocument/2006/relationships/diagramLayout"/><Relationship Id="rId7" Target="../media/image6.jpeg" Type="http://schemas.openxmlformats.org/officeDocument/2006/relationships/image"/><Relationship Id="rId2" Target="../diagrams/data15.xml" Type="http://schemas.openxmlformats.org/officeDocument/2006/relationships/diagramData"/><Relationship Id="rId1" Target="../slideLayouts/slideLayout2.xml" Type="http://schemas.openxmlformats.org/officeDocument/2006/relationships/slideLayout"/><Relationship Id="rId6" Target="../diagrams/drawing15.xml" Type="http://schemas.microsoft.com/office/2007/relationships/diagramDrawing"/><Relationship Id="rId5" Target="../diagrams/colors15.xml" Type="http://schemas.openxmlformats.org/officeDocument/2006/relationships/diagramColors"/><Relationship Id="rId4" Target="../diagrams/quickStyle15.xml" Type="http://schemas.openxmlformats.org/officeDocument/2006/relationships/diagramQuickStyle"/></Relationships>
</file>

<file path=ppt/slides/_rels/slide3.xml.rels><?xml version="1.0" encoding="UTF-8" standalone="yes"?><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Relationships xmlns="http://schemas.openxmlformats.org/package/2006/relationships"><Relationship Id="rId3" Type="http://schemas.openxmlformats.org/officeDocument/2006/relationships/hyperlink" Target="https://jamanetwork.com/searchresults?author=Jasmin+Moshfegh&amp;q=Jasmin+Moshfegh" TargetMode="External"/><Relationship Id="rId2" Type="http://schemas.openxmlformats.org/officeDocument/2006/relationships/hyperlink" Target="https://jamanetwork.com/searchresults?author=Eric+Sun&amp;q=Eric+Sun" TargetMode="External"/><Relationship Id="rId1" Type="http://schemas.openxmlformats.org/officeDocument/2006/relationships/slideLayout" Target="../slideLayouts/slideLayout2.xml"/><Relationship Id="rId4" Type="http://schemas.openxmlformats.org/officeDocument/2006/relationships/hyperlink" Target="https://jamanetwork.com/searchresults?author=Chris+A.+Rishel&amp;q=Chris+A.+Rishel" TargetMode="External"/></Relationships>
</file>

<file path=ppt/slides/_rels/slide38.xml.rels><?xml version="1.0" encoding="UTF-8" standalone="yes"?><Relationships xmlns="http://schemas.openxmlformats.org/package/2006/relationships"><Relationship Id="rId8" Type="http://schemas.openxmlformats.org/officeDocument/2006/relationships/hyperlink" Target="https://jamanetwork.com/searchresults?author=Sean+D.+Sullivan&amp;q=Sean+D.+Sullivan" TargetMode="External"/><Relationship Id="rId3" Type="http://schemas.openxmlformats.org/officeDocument/2006/relationships/hyperlink" Target="https://jamanetwork.com/searchresults?author=Richard+A.+Deyo&amp;q=Richard+A.+Deyo" TargetMode="External"/><Relationship Id="rId7" Type="http://schemas.openxmlformats.org/officeDocument/2006/relationships/hyperlink" Target="https://jamanetwork.com/searchresults?author=William+Hollingworth&amp;q=William+Hollingworth" TargetMode="External"/><Relationship Id="rId2" Type="http://schemas.openxmlformats.org/officeDocument/2006/relationships/hyperlink" Target="https://jamanetwork.com/searchresults?author=Brook+I.+Martin&amp;q=Brook+I.+Martin" TargetMode="External"/><Relationship Id="rId1" Type="http://schemas.openxmlformats.org/officeDocument/2006/relationships/slideLayout" Target="../slideLayouts/slideLayout2.xml"/><Relationship Id="rId6" Type="http://schemas.openxmlformats.org/officeDocument/2006/relationships/hyperlink" Target="https://jamanetwork.com/searchresults?author=Bryan+A.+Comstock&amp;q=Bryan+A.+Comstock" TargetMode="External"/><Relationship Id="rId5" Type="http://schemas.openxmlformats.org/officeDocument/2006/relationships/hyperlink" Target="https://jamanetwork.com/searchresults?author=Judith+A.+Turner&amp;q=Judith+A.+Turner" TargetMode="External"/><Relationship Id="rId4" Type="http://schemas.openxmlformats.org/officeDocument/2006/relationships/hyperlink" Target="https://jamanetwork.com/searchresults?author=Sohail+K.+Mirza&amp;q=Sohail+K.+Mirza" TargetMode="External"/><Relationship Id="rId9" Type="http://schemas.openxmlformats.org/officeDocument/2006/relationships/hyperlink" Target="https://jamanetwork.com/journals/jama/fullarticle/181453#24573107" TargetMode="Externa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9.xml.rels><?xml version="1.0" encoding="UTF-8" standalone="yes"?><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5D2B-8791-CC49-8483-209410672706}"/>
              </a:ext>
            </a:extLst>
          </p:cNvPr>
          <p:cNvSpPr>
            <a:spLocks noGrp="1"/>
          </p:cNvSpPr>
          <p:nvPr>
            <p:ph type="ctrTitle"/>
          </p:nvPr>
        </p:nvSpPr>
        <p:spPr>
          <a:xfrm>
            <a:off x="1405467" y="861218"/>
            <a:ext cx="9144000" cy="1477963"/>
          </a:xfrm>
        </p:spPr>
        <p:txBody>
          <a:bodyPr/>
          <a:lstStyle/>
          <a:p>
            <a:r>
              <a:rPr lang="en-US" b="1" dirty="0">
                <a:solidFill>
                  <a:schemeClr val="bg1"/>
                </a:solidFill>
              </a:rPr>
              <a:t>P</a:t>
            </a:r>
            <a:r>
              <a:rPr lang="en-AE" b="1" dirty="0">
                <a:solidFill>
                  <a:schemeClr val="bg1"/>
                </a:solidFill>
              </a:rPr>
              <a:t>rovider Prespective</a:t>
            </a:r>
          </a:p>
        </p:txBody>
      </p:sp>
      <p:sp>
        <p:nvSpPr>
          <p:cNvPr id="3" name="Subtitle 2">
            <a:extLst>
              <a:ext uri="{FF2B5EF4-FFF2-40B4-BE49-F238E27FC236}">
                <a16:creationId xmlns:a16="http://schemas.microsoft.com/office/drawing/2014/main" id="{5A8B7783-8917-D946-9A87-953EC1180353}"/>
              </a:ext>
            </a:extLst>
          </p:cNvPr>
          <p:cNvSpPr>
            <a:spLocks noGrp="1"/>
          </p:cNvSpPr>
          <p:nvPr>
            <p:ph type="subTitle" idx="1"/>
          </p:nvPr>
        </p:nvSpPr>
        <p:spPr>
          <a:xfrm>
            <a:off x="80682" y="2967519"/>
            <a:ext cx="12003742" cy="3102602"/>
          </a:xfrm>
        </p:spPr>
        <p:txBody>
          <a:bodyPr>
            <a:normAutofit/>
          </a:bodyPr>
          <a:lstStyle/>
          <a:p>
            <a:r>
              <a:rPr lang="en-AE" sz="3600" b="1" dirty="0">
                <a:solidFill>
                  <a:schemeClr val="bg1"/>
                </a:solidFill>
              </a:rPr>
              <a:t>Naima </a:t>
            </a:r>
            <a:r>
              <a:rPr lang="en-AE" sz="3600" b="1">
                <a:solidFill>
                  <a:schemeClr val="bg1"/>
                </a:solidFill>
              </a:rPr>
              <a:t>Mohammed Saleh</a:t>
            </a:r>
            <a:endParaRPr lang="en-CA" sz="3600" b="1" dirty="0">
              <a:solidFill>
                <a:schemeClr val="bg1"/>
              </a:solidFill>
            </a:endParaRPr>
          </a:p>
          <a:p>
            <a:endParaRPr lang="en-CA" sz="3600" dirty="0">
              <a:solidFill>
                <a:schemeClr val="bg1"/>
              </a:solidFill>
            </a:endParaRPr>
          </a:p>
          <a:p>
            <a:endParaRPr lang="en-AE" sz="3600" dirty="0">
              <a:solidFill>
                <a:schemeClr val="bg1"/>
              </a:solidFill>
            </a:endParaRPr>
          </a:p>
          <a:p>
            <a:r>
              <a:rPr lang="en-AE" sz="2200" b="1">
                <a:solidFill>
                  <a:schemeClr val="bg1"/>
                </a:solidFill>
              </a:rPr>
              <a:t>Scientific Committee </a:t>
            </a:r>
            <a:r>
              <a:rPr lang="en-CA" sz="2200" b="1" dirty="0">
                <a:solidFill>
                  <a:schemeClr val="bg1"/>
                </a:solidFill>
              </a:rPr>
              <a:t>Chairperson</a:t>
            </a:r>
            <a:r>
              <a:rPr lang="en-CA" sz="2200" dirty="0">
                <a:solidFill>
                  <a:schemeClr val="bg1"/>
                </a:solidFill>
              </a:rPr>
              <a:t>, </a:t>
            </a:r>
            <a:r>
              <a:rPr lang="en-AE" sz="2200">
                <a:solidFill>
                  <a:schemeClr val="bg1"/>
                </a:solidFill>
              </a:rPr>
              <a:t>Emirates </a:t>
            </a:r>
            <a:r>
              <a:rPr lang="en-AE" sz="2200" dirty="0">
                <a:solidFill>
                  <a:schemeClr val="bg1"/>
                </a:solidFill>
              </a:rPr>
              <a:t>Physiotherapy Society</a:t>
            </a:r>
          </a:p>
          <a:p>
            <a:r>
              <a:rPr lang="en-AE" sz="2200" b="1">
                <a:solidFill>
                  <a:schemeClr val="bg1"/>
                </a:solidFill>
              </a:rPr>
              <a:t>Director</a:t>
            </a:r>
            <a:r>
              <a:rPr lang="en-CA" sz="2200" dirty="0">
                <a:solidFill>
                  <a:schemeClr val="bg1"/>
                </a:solidFill>
              </a:rPr>
              <a:t>, </a:t>
            </a:r>
            <a:r>
              <a:rPr lang="en-AE" sz="2200">
                <a:solidFill>
                  <a:schemeClr val="bg1"/>
                </a:solidFill>
              </a:rPr>
              <a:t>Mirdif </a:t>
            </a:r>
            <a:r>
              <a:rPr lang="en-AE" sz="2200" dirty="0">
                <a:solidFill>
                  <a:schemeClr val="bg1"/>
                </a:solidFill>
              </a:rPr>
              <a:t>Center for </a:t>
            </a:r>
            <a:r>
              <a:rPr lang="en-AE" sz="2200">
                <a:solidFill>
                  <a:schemeClr val="bg1"/>
                </a:solidFill>
              </a:rPr>
              <a:t>Physiotherapy </a:t>
            </a:r>
            <a:r>
              <a:rPr lang="en-CA" sz="2200" dirty="0">
                <a:solidFill>
                  <a:schemeClr val="bg1"/>
                </a:solidFill>
              </a:rPr>
              <a:t>and Rehabilitation</a:t>
            </a:r>
            <a:endParaRPr lang="en-AE" sz="2200" dirty="0">
              <a:solidFill>
                <a:schemeClr val="bg1"/>
              </a:solidFill>
            </a:endParaRPr>
          </a:p>
          <a:p>
            <a:endParaRPr lang="en-AE" sz="3600" dirty="0">
              <a:solidFill>
                <a:schemeClr val="bg1"/>
              </a:solidFill>
            </a:endParaRPr>
          </a:p>
        </p:txBody>
      </p:sp>
    </p:spTree>
    <p:extLst>
      <p:ext uri="{BB962C8B-B14F-4D97-AF65-F5344CB8AC3E}">
        <p14:creationId xmlns:p14="http://schemas.microsoft.com/office/powerpoint/2010/main" val="3126929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DE8EF-4126-4E43-981A-6C828D1742C9}"/>
              </a:ext>
            </a:extLst>
          </p:cNvPr>
          <p:cNvSpPr>
            <a:spLocks noGrp="1"/>
          </p:cNvSpPr>
          <p:nvPr>
            <p:ph type="title"/>
          </p:nvPr>
        </p:nvSpPr>
        <p:spPr>
          <a:xfrm>
            <a:off x="838200" y="2438855"/>
            <a:ext cx="10515600" cy="1325563"/>
          </a:xfrm>
          <a:solidFill>
            <a:schemeClr val="accent1"/>
          </a:solidFill>
          <a:ln>
            <a:solidFill>
              <a:schemeClr val="accent1"/>
            </a:solidFill>
          </a:ln>
        </p:spPr>
        <p:txBody>
          <a:bodyPr/>
          <a:lstStyle/>
          <a:p>
            <a:pPr algn="ctr"/>
            <a:r>
              <a:rPr lang="en-AE" b="1" dirty="0">
                <a:solidFill>
                  <a:schemeClr val="bg1"/>
                </a:solidFill>
              </a:rPr>
              <a:t>X-Ray &amp; Advance Imaging</a:t>
            </a:r>
          </a:p>
        </p:txBody>
      </p:sp>
    </p:spTree>
    <p:extLst>
      <p:ext uri="{BB962C8B-B14F-4D97-AF65-F5344CB8AC3E}">
        <p14:creationId xmlns:p14="http://schemas.microsoft.com/office/powerpoint/2010/main" val="633678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8A85040B-F9CE-2547-8F63-CD6E163F1BEB}"/>
              </a:ext>
            </a:extLst>
          </p:cNvPr>
          <p:cNvSpPr txBox="1">
            <a:spLocks/>
          </p:cNvSpPr>
          <p:nvPr/>
        </p:nvSpPr>
        <p:spPr>
          <a:xfrm>
            <a:off x="9439564" y="3533211"/>
            <a:ext cx="2752434" cy="1202562"/>
          </a:xfrm>
          <a:prstGeom prst="rect">
            <a:avLst/>
          </a:prstGeom>
          <a:solidFill>
            <a:srgbClr val="FFC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P</a:t>
            </a:r>
            <a:r>
              <a:rPr lang="en-AE" sz="1600" dirty="0"/>
              <a:t>t idedntefied from primary care visit with ICD 9 for LBP from 21 diff provider- 4 communicy based primary care </a:t>
            </a:r>
          </a:p>
        </p:txBody>
      </p:sp>
      <p:sp>
        <p:nvSpPr>
          <p:cNvPr id="2" name="TextBox 1">
            <a:extLst>
              <a:ext uri="{FF2B5EF4-FFF2-40B4-BE49-F238E27FC236}">
                <a16:creationId xmlns:a16="http://schemas.microsoft.com/office/drawing/2014/main" id="{4BDBDEA3-1694-6445-AAA5-1195528E68DE}"/>
              </a:ext>
            </a:extLst>
          </p:cNvPr>
          <p:cNvSpPr txBox="1"/>
          <p:nvPr/>
        </p:nvSpPr>
        <p:spPr>
          <a:xfrm flipH="1">
            <a:off x="9439563" y="4883766"/>
            <a:ext cx="2752435" cy="1569660"/>
          </a:xfrm>
          <a:prstGeom prst="rect">
            <a:avLst/>
          </a:prstGeom>
          <a:solidFill>
            <a:schemeClr val="accent4"/>
          </a:solidFill>
        </p:spPr>
        <p:txBody>
          <a:bodyPr wrap="square" rtlCol="0">
            <a:spAutoFit/>
          </a:bodyPr>
          <a:lstStyle/>
          <a:p>
            <a:r>
              <a:rPr lang="en-US" sz="1600" dirty="0"/>
              <a:t>U</a:t>
            </a:r>
            <a:r>
              <a:rPr lang="en-AE" sz="1600" dirty="0"/>
              <a:t>nmatched with more more comorbitiy hypertension, older, previous surgeries,medication use include opoid , matched were more similar </a:t>
            </a:r>
          </a:p>
        </p:txBody>
      </p:sp>
      <p:sp>
        <p:nvSpPr>
          <p:cNvPr id="8" name="TextBox 7">
            <a:extLst>
              <a:ext uri="{FF2B5EF4-FFF2-40B4-BE49-F238E27FC236}">
                <a16:creationId xmlns:a16="http://schemas.microsoft.com/office/drawing/2014/main" id="{C030F224-60C2-0841-8759-CF1125F72EA3}"/>
              </a:ext>
            </a:extLst>
          </p:cNvPr>
          <p:cNvSpPr txBox="1"/>
          <p:nvPr/>
        </p:nvSpPr>
        <p:spPr>
          <a:xfrm>
            <a:off x="914397" y="6453426"/>
            <a:ext cx="1947334" cy="369332"/>
          </a:xfrm>
          <a:prstGeom prst="rect">
            <a:avLst/>
          </a:prstGeom>
          <a:noFill/>
        </p:spPr>
        <p:txBody>
          <a:bodyPr wrap="square" rtlCol="0">
            <a:spAutoFit/>
          </a:bodyPr>
          <a:lstStyle/>
          <a:p>
            <a:r>
              <a:rPr lang="en-AE" dirty="0"/>
              <a:t>Fritz et al (2015)</a:t>
            </a:r>
          </a:p>
        </p:txBody>
      </p:sp>
      <p:pic>
        <p:nvPicPr>
          <p:cNvPr id="7" name="Picture 6">
            <a:extLst>
              <a:ext uri="{FF2B5EF4-FFF2-40B4-BE49-F238E27FC236}">
                <a16:creationId xmlns:a16="http://schemas.microsoft.com/office/drawing/2014/main" id="{14B8649B-9C31-1B4A-A2D8-213461228498}"/>
              </a:ext>
            </a:extLst>
          </p:cNvPr>
          <p:cNvPicPr>
            <a:picLocks noChangeAspect="1"/>
          </p:cNvPicPr>
          <p:nvPr/>
        </p:nvPicPr>
        <p:blipFill rotWithShape="1">
          <a:blip r:embed="rId3"/>
          <a:srcRect l="22576" t="19747" r="11899" b="13081"/>
          <a:stretch/>
        </p:blipFill>
        <p:spPr>
          <a:xfrm>
            <a:off x="914398" y="1574157"/>
            <a:ext cx="8525166" cy="4915975"/>
          </a:xfrm>
          <a:prstGeom prst="rect">
            <a:avLst/>
          </a:prstGeom>
        </p:spPr>
      </p:pic>
      <p:sp>
        <p:nvSpPr>
          <p:cNvPr id="10" name="Rounded Rectangle 9">
            <a:extLst>
              <a:ext uri="{FF2B5EF4-FFF2-40B4-BE49-F238E27FC236}">
                <a16:creationId xmlns:a16="http://schemas.microsoft.com/office/drawing/2014/main" id="{A4ED4247-512E-0143-93FB-F0B780FCF958}"/>
              </a:ext>
            </a:extLst>
          </p:cNvPr>
          <p:cNvSpPr/>
          <p:nvPr/>
        </p:nvSpPr>
        <p:spPr>
          <a:xfrm>
            <a:off x="914398" y="566649"/>
            <a:ext cx="8525166" cy="1007508"/>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r>
              <a:rPr lang="en-AE" sz="2900"/>
              <a:t>Early Image versus no Image and Physical Therapy </a:t>
            </a:r>
            <a:endParaRPr lang="en-CA" sz="2900" dirty="0"/>
          </a:p>
          <a:p>
            <a:r>
              <a:rPr lang="en-AE" sz="2400"/>
              <a:t>Fritz et al (2015)</a:t>
            </a:r>
            <a:endParaRPr lang="en-US" sz="2400" dirty="0"/>
          </a:p>
          <a:p>
            <a:endParaRPr lang="en-US" dirty="0"/>
          </a:p>
        </p:txBody>
      </p:sp>
    </p:spTree>
    <p:extLst>
      <p:ext uri="{BB962C8B-B14F-4D97-AF65-F5344CB8AC3E}">
        <p14:creationId xmlns:p14="http://schemas.microsoft.com/office/powerpoint/2010/main" val="478479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948859D3-2153-DB4B-8758-B1E283ADC416}"/>
              </a:ext>
            </a:extLst>
          </p:cNvPr>
          <p:cNvGraphicFramePr>
            <a:graphicFrameLocks noGrp="1"/>
          </p:cNvGraphicFramePr>
          <p:nvPr>
            <p:ph idx="1"/>
          </p:nvPr>
        </p:nvGraphicFramePr>
        <p:xfrm>
          <a:off x="1301858" y="1825625"/>
          <a:ext cx="89735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A1E1A94E-9ED9-EA43-8449-5179AB949EBC}"/>
              </a:ext>
            </a:extLst>
          </p:cNvPr>
          <p:cNvGraphicFramePr/>
          <p:nvPr/>
        </p:nvGraphicFramePr>
        <p:xfrm>
          <a:off x="2032000" y="557938"/>
          <a:ext cx="8128000" cy="97639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477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4E971-D3BD-7043-847E-62340AF34FAF}"/>
              </a:ext>
            </a:extLst>
          </p:cNvPr>
          <p:cNvSpPr>
            <a:spLocks noGrp="1"/>
          </p:cNvSpPr>
          <p:nvPr>
            <p:ph type="title"/>
          </p:nvPr>
        </p:nvSpPr>
        <p:spPr>
          <a:solidFill>
            <a:schemeClr val="accent1"/>
          </a:solidFill>
          <a:ln>
            <a:solidFill>
              <a:schemeClr val="accent1"/>
            </a:solidFill>
          </a:ln>
        </p:spPr>
        <p:txBody>
          <a:bodyPr/>
          <a:lstStyle/>
          <a:p>
            <a:r>
              <a:rPr lang="en-AE" dirty="0">
                <a:solidFill>
                  <a:schemeClr val="bg1"/>
                </a:solidFill>
              </a:rPr>
              <a:t>Why Below is Not Valid </a:t>
            </a:r>
          </a:p>
        </p:txBody>
      </p:sp>
      <p:pic>
        <p:nvPicPr>
          <p:cNvPr id="5" name="Content Placeholder 3">
            <a:extLst>
              <a:ext uri="{FF2B5EF4-FFF2-40B4-BE49-F238E27FC236}">
                <a16:creationId xmlns:a16="http://schemas.microsoft.com/office/drawing/2014/main" id="{D9D1EC8D-3AC7-414C-9B58-A069B970B847}"/>
              </a:ext>
            </a:extLst>
          </p:cNvPr>
          <p:cNvPicPr>
            <a:picLocks noGrp="1" noChangeAspect="1"/>
          </p:cNvPicPr>
          <p:nvPr>
            <p:ph idx="1"/>
          </p:nvPr>
        </p:nvPicPr>
        <p:blipFill rotWithShape="1">
          <a:blip r:embed="rId2"/>
          <a:srcRect b="53157"/>
          <a:stretch/>
        </p:blipFill>
        <p:spPr>
          <a:xfrm>
            <a:off x="838200" y="1918980"/>
            <a:ext cx="10515600" cy="3722642"/>
          </a:xfrm>
          <a:prstGeom prst="rect">
            <a:avLst/>
          </a:prstGeom>
        </p:spPr>
      </p:pic>
      <p:sp>
        <p:nvSpPr>
          <p:cNvPr id="8" name="TextBox 7">
            <a:extLst>
              <a:ext uri="{FF2B5EF4-FFF2-40B4-BE49-F238E27FC236}">
                <a16:creationId xmlns:a16="http://schemas.microsoft.com/office/drawing/2014/main" id="{C85B7F1D-431A-794E-820E-CBD70C1FF53B}"/>
              </a:ext>
            </a:extLst>
          </p:cNvPr>
          <p:cNvSpPr txBox="1"/>
          <p:nvPr/>
        </p:nvSpPr>
        <p:spPr>
          <a:xfrm rot="10800000" flipV="1">
            <a:off x="7425267" y="5107880"/>
            <a:ext cx="3928533" cy="1384995"/>
          </a:xfrm>
          <a:prstGeom prst="rect">
            <a:avLst/>
          </a:prstGeom>
          <a:noFill/>
        </p:spPr>
        <p:txBody>
          <a:bodyPr wrap="square" rtlCol="0">
            <a:spAutoFit/>
          </a:bodyPr>
          <a:lstStyle/>
          <a:p>
            <a:r>
              <a:rPr lang="en-AE" sz="2800" dirty="0"/>
              <a:t> sample of insurance request we frequently recieve for approval</a:t>
            </a:r>
          </a:p>
        </p:txBody>
      </p:sp>
    </p:spTree>
    <p:extLst>
      <p:ext uri="{BB962C8B-B14F-4D97-AF65-F5344CB8AC3E}">
        <p14:creationId xmlns:p14="http://schemas.microsoft.com/office/powerpoint/2010/main" val="4291742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97F9-9B53-A341-ABB0-7E0F7E76BD71}"/>
              </a:ext>
            </a:extLst>
          </p:cNvPr>
          <p:cNvSpPr>
            <a:spLocks noGrp="1"/>
          </p:cNvSpPr>
          <p:nvPr>
            <p:ph type="title"/>
          </p:nvPr>
        </p:nvSpPr>
        <p:spPr>
          <a:xfrm>
            <a:off x="1676400" y="80213"/>
            <a:ext cx="6936608" cy="1086013"/>
          </a:xfrm>
          <a:solidFill>
            <a:schemeClr val="accent1"/>
          </a:solidFill>
        </p:spPr>
        <p:txBody>
          <a:bodyPr>
            <a:normAutofit fontScale="90000"/>
          </a:bodyPr>
          <a:lstStyle/>
          <a:p>
            <a:pPr algn="ctr"/>
            <a:r>
              <a:rPr lang="en-AE" dirty="0"/>
              <a:t>Abnormal images in Lumber spine </a:t>
            </a:r>
          </a:p>
        </p:txBody>
      </p:sp>
      <p:pic>
        <p:nvPicPr>
          <p:cNvPr id="3" name="Picture 2">
            <a:extLst>
              <a:ext uri="{FF2B5EF4-FFF2-40B4-BE49-F238E27FC236}">
                <a16:creationId xmlns:a16="http://schemas.microsoft.com/office/drawing/2014/main" id="{6B4136EE-43FA-4A4F-A1E6-A4A69CE51694}"/>
              </a:ext>
            </a:extLst>
          </p:cNvPr>
          <p:cNvPicPr>
            <a:picLocks noChangeAspect="1"/>
          </p:cNvPicPr>
          <p:nvPr/>
        </p:nvPicPr>
        <p:blipFill>
          <a:blip r:embed="rId2"/>
          <a:stretch>
            <a:fillRect/>
          </a:stretch>
        </p:blipFill>
        <p:spPr>
          <a:xfrm>
            <a:off x="1334947" y="1166225"/>
            <a:ext cx="7658582" cy="5743937"/>
          </a:xfrm>
          <a:prstGeom prst="rect">
            <a:avLst/>
          </a:prstGeom>
        </p:spPr>
      </p:pic>
    </p:spTree>
    <p:extLst>
      <p:ext uri="{BB962C8B-B14F-4D97-AF65-F5344CB8AC3E}">
        <p14:creationId xmlns:p14="http://schemas.microsoft.com/office/powerpoint/2010/main" val="2832722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3376A490-8F7C-4747-9DCF-FFE8121BD303}"/>
              </a:ext>
            </a:extLst>
          </p:cNvPr>
          <p:cNvGraphicFramePr>
            <a:graphicFrameLocks noGrp="1"/>
          </p:cNvGraphicFramePr>
          <p:nvPr>
            <p:ph idx="1"/>
          </p:nvPr>
        </p:nvGraphicFramePr>
        <p:xfrm>
          <a:off x="555812" y="555812"/>
          <a:ext cx="11259670" cy="5809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7542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D93FCE-B410-F744-8C37-A7E5D150C76A}"/>
              </a:ext>
            </a:extLst>
          </p:cNvPr>
          <p:cNvSpPr>
            <a:spLocks noGrp="1"/>
          </p:cNvSpPr>
          <p:nvPr>
            <p:ph idx="1"/>
          </p:nvPr>
        </p:nvSpPr>
        <p:spPr>
          <a:xfrm>
            <a:off x="838200" y="1825625"/>
            <a:ext cx="10515600" cy="3163470"/>
          </a:xfrm>
          <a:solidFill>
            <a:srgbClr val="FFC000"/>
          </a:solidFill>
        </p:spPr>
        <p:txBody>
          <a:bodyPr/>
          <a:lstStyle/>
          <a:p>
            <a:pPr marL="0" indent="0">
              <a:buNone/>
            </a:pPr>
            <a:r>
              <a:rPr lang="en-US" dirty="0"/>
              <a:t>Studies suggest that specialist visits may lead to earlier, potentially unnecessary imaging services and greater health care costs without health benefit </a:t>
            </a:r>
          </a:p>
          <a:p>
            <a:pPr marL="0" indent="0">
              <a:buNone/>
            </a:pPr>
            <a:r>
              <a:rPr lang="en-US" dirty="0"/>
              <a:t>Fritz et al (2015) Flynn et al (2011); Srinivas et al (2012; Webster et al. (2013). </a:t>
            </a:r>
          </a:p>
          <a:p>
            <a:pPr marL="0" indent="0">
              <a:buNone/>
            </a:pPr>
            <a:endParaRPr lang="en-US" dirty="0"/>
          </a:p>
          <a:p>
            <a:endParaRPr lang="en-AE" dirty="0"/>
          </a:p>
        </p:txBody>
      </p:sp>
    </p:spTree>
    <p:extLst>
      <p:ext uri="{BB962C8B-B14F-4D97-AF65-F5344CB8AC3E}">
        <p14:creationId xmlns:p14="http://schemas.microsoft.com/office/powerpoint/2010/main" val="2795040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2CF04F-FA6C-CE45-9C48-9A5684C735D9}"/>
              </a:ext>
            </a:extLst>
          </p:cNvPr>
          <p:cNvSpPr>
            <a:spLocks noGrp="1"/>
          </p:cNvSpPr>
          <p:nvPr>
            <p:ph idx="1"/>
          </p:nvPr>
        </p:nvSpPr>
        <p:spPr>
          <a:solidFill>
            <a:schemeClr val="accent1">
              <a:lumMod val="60000"/>
              <a:lumOff val="40000"/>
            </a:schemeClr>
          </a:solidFill>
        </p:spPr>
        <p:txBody>
          <a:bodyPr/>
          <a:lstStyle/>
          <a:p>
            <a:endParaRPr lang="en-US" dirty="0"/>
          </a:p>
          <a:p>
            <a:r>
              <a:rPr lang="en-US" dirty="0"/>
              <a:t>National Physicians Alliance, the project titled “Promoting Good Stewardship in Clinical Practice,” </a:t>
            </a:r>
          </a:p>
          <a:p>
            <a:pPr lvl="1"/>
            <a:r>
              <a:rPr lang="en-US" dirty="0"/>
              <a:t>5 activities in primary care for which changes in practice could lead to higher-quality care and better use of  clinical resources.</a:t>
            </a:r>
          </a:p>
          <a:p>
            <a:pPr lvl="1"/>
            <a:r>
              <a:rPr lang="en-US" dirty="0"/>
              <a:t> One of the top 5 recommendations was “Don't do imaging for low back pain within the first 6 weeks unless red flags are present.</a:t>
            </a:r>
          </a:p>
          <a:p>
            <a:pPr lvl="4"/>
            <a:r>
              <a:rPr lang="en-US" dirty="0"/>
              <a:t>Srinivas et al (2012)</a:t>
            </a:r>
            <a:endParaRPr lang="en-AE" dirty="0"/>
          </a:p>
        </p:txBody>
      </p:sp>
    </p:spTree>
    <p:extLst>
      <p:ext uri="{BB962C8B-B14F-4D97-AF65-F5344CB8AC3E}">
        <p14:creationId xmlns:p14="http://schemas.microsoft.com/office/powerpoint/2010/main" val="344058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991573AA-1316-9142-92E5-4B13A93646BC}"/>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7314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77A7F-7701-F047-B8FE-F7AD33F23B32}"/>
              </a:ext>
            </a:extLst>
          </p:cNvPr>
          <p:cNvSpPr>
            <a:spLocks noGrp="1"/>
          </p:cNvSpPr>
          <p:nvPr>
            <p:ph type="title"/>
          </p:nvPr>
        </p:nvSpPr>
        <p:spPr>
          <a:solidFill>
            <a:schemeClr val="accent1">
              <a:lumMod val="60000"/>
              <a:lumOff val="40000"/>
            </a:schemeClr>
          </a:solidFill>
        </p:spPr>
        <p:txBody>
          <a:bodyPr/>
          <a:lstStyle/>
          <a:p>
            <a:r>
              <a:rPr lang="en-AE" dirty="0"/>
              <a:t>Appropriate use of Diagnostic Imaging</a:t>
            </a:r>
          </a:p>
        </p:txBody>
      </p:sp>
      <p:sp>
        <p:nvSpPr>
          <p:cNvPr id="3" name="Content Placeholder 2">
            <a:extLst>
              <a:ext uri="{FF2B5EF4-FFF2-40B4-BE49-F238E27FC236}">
                <a16:creationId xmlns:a16="http://schemas.microsoft.com/office/drawing/2014/main" id="{0A363538-4D4D-BC47-A27E-5EA975D9E784}"/>
              </a:ext>
            </a:extLst>
          </p:cNvPr>
          <p:cNvSpPr>
            <a:spLocks noGrp="1"/>
          </p:cNvSpPr>
          <p:nvPr>
            <p:ph idx="1"/>
          </p:nvPr>
        </p:nvSpPr>
        <p:spPr>
          <a:xfrm>
            <a:off x="838200" y="1825625"/>
            <a:ext cx="9867314" cy="4667250"/>
          </a:xfrm>
          <a:solidFill>
            <a:schemeClr val="accent1">
              <a:lumMod val="20000"/>
              <a:lumOff val="80000"/>
            </a:schemeClr>
          </a:solidFill>
        </p:spPr>
        <p:txBody>
          <a:bodyPr/>
          <a:lstStyle/>
          <a:p>
            <a:r>
              <a:rPr lang="en-AE" dirty="0"/>
              <a:t>Guideline:</a:t>
            </a:r>
          </a:p>
          <a:p>
            <a:pPr lvl="1"/>
            <a:r>
              <a:rPr lang="en-US" dirty="0"/>
              <a:t>S</a:t>
            </a:r>
            <a:r>
              <a:rPr lang="en-AE" dirty="0"/>
              <a:t>hould not routinly obtain imaging or other diagnostic test for non specific LPB/neck pain</a:t>
            </a:r>
          </a:p>
          <a:p>
            <a:pPr lvl="1"/>
            <a:endParaRPr lang="en-US" dirty="0"/>
          </a:p>
          <a:p>
            <a:pPr lvl="1"/>
            <a:r>
              <a:rPr lang="en-US" dirty="0"/>
              <a:t>P</a:t>
            </a:r>
            <a:r>
              <a:rPr lang="en-AE" dirty="0"/>
              <a:t>erform Diagnostic imaging &amp; test in presence of </a:t>
            </a:r>
            <a:r>
              <a:rPr lang="en-AE" b="1" dirty="0">
                <a:solidFill>
                  <a:srgbClr val="FF0000"/>
                </a:solidFill>
              </a:rPr>
              <a:t>RED FLAGS</a:t>
            </a:r>
          </a:p>
          <a:p>
            <a:pPr marL="457200" lvl="1" indent="0">
              <a:buNone/>
            </a:pPr>
            <a:endParaRPr lang="en-US" dirty="0"/>
          </a:p>
          <a:p>
            <a:pPr lvl="1"/>
            <a:r>
              <a:rPr lang="en-US" dirty="0"/>
              <a:t>P</a:t>
            </a:r>
            <a:r>
              <a:rPr lang="en-AE" dirty="0"/>
              <a:t>erform Diagnostic image (MRI/CT) for persistent Low back&amp; neck </a:t>
            </a:r>
          </a:p>
          <a:p>
            <a:pPr lvl="2"/>
            <a:r>
              <a:rPr lang="en-AE" u="sng" dirty="0"/>
              <a:t>after 4-6 weeks of conservative manag</a:t>
            </a:r>
            <a:r>
              <a:rPr lang="en-US" u="sng" dirty="0"/>
              <a:t>e</a:t>
            </a:r>
            <a:r>
              <a:rPr lang="en-AE" u="sng" dirty="0"/>
              <a:t>ment </a:t>
            </a:r>
            <a:r>
              <a:rPr lang="en-AE" u="sng"/>
              <a:t>that includes</a:t>
            </a:r>
            <a:r>
              <a:rPr lang="en-CA" u="sng" dirty="0"/>
              <a:t> </a:t>
            </a:r>
            <a:r>
              <a:rPr lang="en-AE" u="sng"/>
              <a:t>physiotherapy</a:t>
            </a:r>
            <a:endParaRPr lang="en-AE" u="sng" dirty="0"/>
          </a:p>
          <a:p>
            <a:pPr lvl="2"/>
            <a:endParaRPr lang="en-AE" dirty="0"/>
          </a:p>
          <a:p>
            <a:pPr marL="914400" lvl="2" indent="0">
              <a:buNone/>
            </a:pPr>
            <a:endParaRPr lang="en-AE" dirty="0"/>
          </a:p>
          <a:p>
            <a:pPr marL="914400" lvl="2" indent="0">
              <a:buNone/>
            </a:pPr>
            <a:endParaRPr lang="en-AE" dirty="0"/>
          </a:p>
          <a:p>
            <a:pPr marL="914400" lvl="2" indent="0">
              <a:buNone/>
            </a:pPr>
            <a:endParaRPr lang="en-AE" dirty="0"/>
          </a:p>
          <a:p>
            <a:pPr marL="914400" lvl="2" indent="0">
              <a:buNone/>
            </a:pPr>
            <a:endParaRPr lang="en-AE" dirty="0"/>
          </a:p>
          <a:p>
            <a:pPr marL="914400" lvl="2" indent="0">
              <a:buNone/>
            </a:pPr>
            <a:endParaRPr lang="en-AE" dirty="0"/>
          </a:p>
          <a:p>
            <a:pPr lvl="1"/>
            <a:endParaRPr lang="en-AE" dirty="0"/>
          </a:p>
        </p:txBody>
      </p:sp>
    </p:spTree>
    <p:extLst>
      <p:ext uri="{BB962C8B-B14F-4D97-AF65-F5344CB8AC3E}">
        <p14:creationId xmlns:p14="http://schemas.microsoft.com/office/powerpoint/2010/main" val="2893268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330BA-16DB-0D49-83DE-FBE7B0E8F712}"/>
              </a:ext>
            </a:extLst>
          </p:cNvPr>
          <p:cNvSpPr>
            <a:spLocks noGrp="1"/>
          </p:cNvSpPr>
          <p:nvPr>
            <p:ph type="title"/>
          </p:nvPr>
        </p:nvSpPr>
        <p:spPr>
          <a:xfrm>
            <a:off x="2235201" y="263527"/>
            <a:ext cx="6756400" cy="1325563"/>
          </a:xfrm>
          <a:solidFill>
            <a:schemeClr val="accent1">
              <a:lumMod val="60000"/>
              <a:lumOff val="40000"/>
            </a:schemeClr>
          </a:solidFill>
        </p:spPr>
        <p:txBody>
          <a:bodyPr/>
          <a:lstStyle/>
          <a:p>
            <a:r>
              <a:rPr lang="en-US" dirty="0">
                <a:solidFill>
                  <a:schemeClr val="bg1"/>
                </a:solidFill>
              </a:rPr>
              <a:t>O</a:t>
            </a:r>
            <a:r>
              <a:rPr lang="en-AE" dirty="0">
                <a:solidFill>
                  <a:schemeClr val="bg1"/>
                </a:solidFill>
              </a:rPr>
              <a:t>bjectives</a:t>
            </a:r>
          </a:p>
        </p:txBody>
      </p:sp>
      <p:graphicFrame>
        <p:nvGraphicFramePr>
          <p:cNvPr id="4" name="Content Placeholder 3">
            <a:extLst>
              <a:ext uri="{FF2B5EF4-FFF2-40B4-BE49-F238E27FC236}">
                <a16:creationId xmlns:a16="http://schemas.microsoft.com/office/drawing/2014/main" id="{F5280661-A219-F942-8BBF-06603FA65945}"/>
              </a:ext>
            </a:extLst>
          </p:cNvPr>
          <p:cNvGraphicFramePr>
            <a:graphicFrameLocks noGrp="1"/>
          </p:cNvGraphicFramePr>
          <p:nvPr>
            <p:ph idx="1"/>
            <p:extLst>
              <p:ext uri="{D42A27DB-BD31-4B8C-83A1-F6EECF244321}">
                <p14:modId xmlns:p14="http://schemas.microsoft.com/office/powerpoint/2010/main" val="3674012320"/>
              </p:ext>
            </p:extLst>
          </p:nvPr>
        </p:nvGraphicFramePr>
        <p:xfrm>
          <a:off x="2046027" y="1761218"/>
          <a:ext cx="7419706" cy="4833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85565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1720436-8E2B-B249-BF61-5947CF398296}"/>
              </a:ext>
            </a:extLst>
          </p:cNvPr>
          <p:cNvGraphicFramePr>
            <a:graphicFrameLocks noGrp="1"/>
          </p:cNvGraphicFramePr>
          <p:nvPr>
            <p:ph idx="1"/>
            <p:extLst>
              <p:ext uri="{D42A27DB-BD31-4B8C-83A1-F6EECF244321}">
                <p14:modId xmlns:p14="http://schemas.microsoft.com/office/powerpoint/2010/main" val="1701307532"/>
              </p:ext>
            </p:extLst>
          </p:nvPr>
        </p:nvGraphicFramePr>
        <p:xfrm>
          <a:off x="838200" y="431310"/>
          <a:ext cx="10515600" cy="6176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771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DA45-3CFF-684D-8888-732FF565E008}"/>
              </a:ext>
            </a:extLst>
          </p:cNvPr>
          <p:cNvSpPr>
            <a:spLocks noGrp="1"/>
          </p:cNvSpPr>
          <p:nvPr>
            <p:ph type="title"/>
          </p:nvPr>
        </p:nvSpPr>
        <p:spPr>
          <a:solidFill>
            <a:schemeClr val="accent1">
              <a:lumMod val="20000"/>
              <a:lumOff val="80000"/>
            </a:schemeClr>
          </a:solidFill>
        </p:spPr>
        <p:txBody>
          <a:bodyPr/>
          <a:lstStyle/>
          <a:p>
            <a:r>
              <a:rPr lang="en-AE" dirty="0"/>
              <a:t>Does finding explains all the time shoulder pain?</a:t>
            </a:r>
          </a:p>
        </p:txBody>
      </p:sp>
      <p:sp>
        <p:nvSpPr>
          <p:cNvPr id="3" name="Content Placeholder 2">
            <a:extLst>
              <a:ext uri="{FF2B5EF4-FFF2-40B4-BE49-F238E27FC236}">
                <a16:creationId xmlns:a16="http://schemas.microsoft.com/office/drawing/2014/main" id="{9C972235-E21F-F242-B8D3-8025C0A1B0F2}"/>
              </a:ext>
            </a:extLst>
          </p:cNvPr>
          <p:cNvSpPr>
            <a:spLocks noGrp="1"/>
          </p:cNvSpPr>
          <p:nvPr>
            <p:ph idx="1"/>
          </p:nvPr>
        </p:nvSpPr>
        <p:spPr>
          <a:xfrm>
            <a:off x="838200" y="1825625"/>
            <a:ext cx="10515600" cy="2534104"/>
          </a:xfrm>
          <a:solidFill>
            <a:schemeClr val="accent4"/>
          </a:solidFill>
        </p:spPr>
        <p:txBody>
          <a:bodyPr>
            <a:normAutofit fontScale="77500" lnSpcReduction="20000"/>
          </a:bodyPr>
          <a:lstStyle/>
          <a:p>
            <a:r>
              <a:rPr lang="en-AE" dirty="0"/>
              <a:t> From imaging prespective:</a:t>
            </a:r>
          </a:p>
          <a:p>
            <a:pPr lvl="1"/>
            <a:r>
              <a:rPr lang="en-AE" dirty="0"/>
              <a:t> studies which shows falls positive results when dealing with shoulder pathologies which may increase the rates surgeries as well as phsyiotherapy cost due to stablishing diagnosis that does not exist  </a:t>
            </a:r>
          </a:p>
          <a:p>
            <a:r>
              <a:rPr lang="en-US" dirty="0"/>
              <a:t>Pain could be from neck (sub acromial bursa C5/6)</a:t>
            </a:r>
          </a:p>
          <a:p>
            <a:r>
              <a:rPr lang="en-US" dirty="0"/>
              <a:t>Trigger Point</a:t>
            </a:r>
          </a:p>
          <a:p>
            <a:r>
              <a:rPr lang="en-US" dirty="0"/>
              <a:t>Free nerve ending from other structures </a:t>
            </a:r>
            <a:r>
              <a:rPr lang="en-US" dirty="0" err="1"/>
              <a:t>etc</a:t>
            </a:r>
            <a:endParaRPr lang="en-US" dirty="0"/>
          </a:p>
          <a:p>
            <a:pPr marL="0" indent="0">
              <a:buNone/>
            </a:pPr>
            <a:r>
              <a:rPr lang="en-US" dirty="0"/>
              <a:t> </a:t>
            </a:r>
            <a:endParaRPr lang="en-AE" dirty="0"/>
          </a:p>
          <a:p>
            <a:endParaRPr lang="en-AE" dirty="0"/>
          </a:p>
        </p:txBody>
      </p:sp>
    </p:spTree>
    <p:extLst>
      <p:ext uri="{BB962C8B-B14F-4D97-AF65-F5344CB8AC3E}">
        <p14:creationId xmlns:p14="http://schemas.microsoft.com/office/powerpoint/2010/main" val="1242416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CEFE-C7EA-014B-AEDE-BB4805542087}"/>
              </a:ext>
            </a:extLst>
          </p:cNvPr>
          <p:cNvSpPr>
            <a:spLocks noGrp="1"/>
          </p:cNvSpPr>
          <p:nvPr>
            <p:ph type="title"/>
          </p:nvPr>
        </p:nvSpPr>
        <p:spPr>
          <a:xfrm>
            <a:off x="838200" y="2103437"/>
            <a:ext cx="10515600" cy="1325563"/>
          </a:xfrm>
          <a:solidFill>
            <a:schemeClr val="accent1"/>
          </a:solidFill>
        </p:spPr>
        <p:txBody>
          <a:bodyPr/>
          <a:lstStyle/>
          <a:p>
            <a:pPr algn="ctr"/>
            <a:r>
              <a:rPr lang="en-US" b="1" dirty="0">
                <a:solidFill>
                  <a:schemeClr val="bg1"/>
                </a:solidFill>
              </a:rPr>
              <a:t>S</a:t>
            </a:r>
            <a:r>
              <a:rPr lang="en-AE" b="1" dirty="0">
                <a:solidFill>
                  <a:schemeClr val="bg1"/>
                </a:solidFill>
              </a:rPr>
              <a:t>urgeries/ Medication </a:t>
            </a:r>
          </a:p>
        </p:txBody>
      </p:sp>
    </p:spTree>
    <p:extLst>
      <p:ext uri="{BB962C8B-B14F-4D97-AF65-F5344CB8AC3E}">
        <p14:creationId xmlns:p14="http://schemas.microsoft.com/office/powerpoint/2010/main" val="1820973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F689A45-BE8C-EE41-B5AB-454A6E65A589}"/>
              </a:ext>
            </a:extLst>
          </p:cNvPr>
          <p:cNvGraphicFramePr>
            <a:graphicFrameLocks noGrp="1"/>
          </p:cNvGraphicFramePr>
          <p:nvPr>
            <p:ph idx="1"/>
            <p:extLst>
              <p:ext uri="{D42A27DB-BD31-4B8C-83A1-F6EECF244321}">
                <p14:modId xmlns:p14="http://schemas.microsoft.com/office/powerpoint/2010/main" val="2906357513"/>
              </p:ext>
            </p:extLst>
          </p:nvPr>
        </p:nvGraphicFramePr>
        <p:xfrm>
          <a:off x="838200" y="195106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a:extLst>
              <a:ext uri="{FF2B5EF4-FFF2-40B4-BE49-F238E27FC236}">
                <a16:creationId xmlns:a16="http://schemas.microsoft.com/office/drawing/2014/main" id="{28AAE474-2B70-F945-B63F-AE3AF510F17E}"/>
              </a:ext>
            </a:extLst>
          </p:cNvPr>
          <p:cNvGrpSpPr/>
          <p:nvPr/>
        </p:nvGrpSpPr>
        <p:grpSpPr>
          <a:xfrm>
            <a:off x="838200" y="717630"/>
            <a:ext cx="10515600" cy="1410396"/>
            <a:chOff x="0" y="19025"/>
            <a:chExt cx="9682841" cy="2100991"/>
          </a:xfrm>
        </p:grpSpPr>
        <p:sp>
          <p:nvSpPr>
            <p:cNvPr id="8" name="Rounded Rectangle 7">
              <a:extLst>
                <a:ext uri="{FF2B5EF4-FFF2-40B4-BE49-F238E27FC236}">
                  <a16:creationId xmlns:a16="http://schemas.microsoft.com/office/drawing/2014/main" id="{C38F1586-6992-E546-BC12-CE3857768231}"/>
                </a:ext>
              </a:extLst>
            </p:cNvPr>
            <p:cNvSpPr/>
            <p:nvPr/>
          </p:nvSpPr>
          <p:spPr>
            <a:xfrm>
              <a:off x="0" y="19025"/>
              <a:ext cx="9682841" cy="2100991"/>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Rounded Rectangle 4">
              <a:extLst>
                <a:ext uri="{FF2B5EF4-FFF2-40B4-BE49-F238E27FC236}">
                  <a16:creationId xmlns:a16="http://schemas.microsoft.com/office/drawing/2014/main" id="{D829A90F-C299-1F41-AFA5-96CA265B1006}"/>
                </a:ext>
              </a:extLst>
            </p:cNvPr>
            <p:cNvSpPr txBox="1"/>
            <p:nvPr/>
          </p:nvSpPr>
          <p:spPr>
            <a:xfrm>
              <a:off x="102561" y="293479"/>
              <a:ext cx="9477717" cy="15629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AE" sz="3200" kern="1200" dirty="0"/>
                <a:t>Miniscus surgery:  Arthroscopic partial menisectoy since 1990: UK 150,000 in UK and 5 times in </a:t>
              </a:r>
              <a:r>
                <a:rPr lang="en-AE" sz="3200" kern="1200"/>
                <a:t>US </a:t>
              </a:r>
              <a:r>
                <a:rPr lang="en-CA" sz="3200" dirty="0"/>
                <a:t>                    </a:t>
              </a:r>
              <a:r>
                <a:rPr lang="en-AE" sz="3200" kern="1200"/>
                <a:t>(</a:t>
              </a:r>
              <a:r>
                <a:rPr lang="en-AE" sz="3200" kern="1200" dirty="0"/>
                <a:t>Jarvinin &amp; Guyatt  2010)</a:t>
              </a:r>
              <a:endParaRPr lang="en-US" sz="3200" kern="1200" dirty="0"/>
            </a:p>
          </p:txBody>
        </p:sp>
      </p:grpSp>
    </p:spTree>
    <p:extLst>
      <p:ext uri="{BB962C8B-B14F-4D97-AF65-F5344CB8AC3E}">
        <p14:creationId xmlns:p14="http://schemas.microsoft.com/office/powerpoint/2010/main" val="3231211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6AF27A-FBC2-014C-A80B-21AEEAD38AF5}"/>
              </a:ext>
            </a:extLst>
          </p:cNvPr>
          <p:cNvSpPr>
            <a:spLocks noGrp="1"/>
          </p:cNvSpPr>
          <p:nvPr>
            <p:ph idx="1"/>
          </p:nvPr>
        </p:nvSpPr>
        <p:spPr>
          <a:xfrm>
            <a:off x="1275556" y="2489655"/>
            <a:ext cx="9640888" cy="1216932"/>
          </a:xfrm>
          <a:solidFill>
            <a:schemeClr val="accent1">
              <a:lumMod val="40000"/>
              <a:lumOff val="60000"/>
            </a:schemeClr>
          </a:solidFill>
        </p:spPr>
        <p:txBody>
          <a:bodyPr>
            <a:normAutofit/>
          </a:bodyPr>
          <a:lstStyle/>
          <a:p>
            <a:pPr marL="0" indent="0" algn="ctr">
              <a:buNone/>
            </a:pPr>
            <a:r>
              <a:rPr lang="en-AE" dirty="0"/>
              <a:t>APS  Versus no menisectomy no sigificant diffenrec in  outcome meausres  related to function and qulaity of life </a:t>
            </a:r>
          </a:p>
        </p:txBody>
      </p:sp>
    </p:spTree>
    <p:extLst>
      <p:ext uri="{BB962C8B-B14F-4D97-AF65-F5344CB8AC3E}">
        <p14:creationId xmlns:p14="http://schemas.microsoft.com/office/powerpoint/2010/main" val="23619945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C6567BE-F572-A74D-BD65-DF2E6FDAE7E9}"/>
              </a:ext>
            </a:extLst>
          </p:cNvPr>
          <p:cNvGraphicFramePr>
            <a:graphicFrameLocks noGrp="1"/>
          </p:cNvGraphicFramePr>
          <p:nvPr>
            <p:ph idx="1"/>
          </p:nvPr>
        </p:nvGraphicFramePr>
        <p:xfrm>
          <a:off x="832757" y="195944"/>
          <a:ext cx="10521043" cy="1224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73CA2C6D-219D-514B-9DA4-D764D319ECB0}"/>
              </a:ext>
            </a:extLst>
          </p:cNvPr>
          <p:cNvSpPr txBox="1"/>
          <p:nvPr/>
        </p:nvSpPr>
        <p:spPr>
          <a:xfrm>
            <a:off x="1230231" y="4139293"/>
            <a:ext cx="1896545" cy="369332"/>
          </a:xfrm>
          <a:prstGeom prst="rect">
            <a:avLst/>
          </a:prstGeom>
          <a:noFill/>
        </p:spPr>
        <p:txBody>
          <a:bodyPr wrap="none" rtlCol="0">
            <a:spAutoFit/>
          </a:bodyPr>
          <a:lstStyle/>
          <a:p>
            <a:r>
              <a:rPr lang="en-AE" dirty="0"/>
              <a:t>Frogner et al 2018</a:t>
            </a:r>
          </a:p>
        </p:txBody>
      </p:sp>
      <p:sp>
        <p:nvSpPr>
          <p:cNvPr id="3" name="TextBox 2">
            <a:extLst>
              <a:ext uri="{FF2B5EF4-FFF2-40B4-BE49-F238E27FC236}">
                <a16:creationId xmlns:a16="http://schemas.microsoft.com/office/drawing/2014/main" id="{8BE08003-1593-2D40-B5FE-9B55582F5299}"/>
              </a:ext>
            </a:extLst>
          </p:cNvPr>
          <p:cNvSpPr txBox="1"/>
          <p:nvPr/>
        </p:nvSpPr>
        <p:spPr>
          <a:xfrm>
            <a:off x="832757" y="1327861"/>
            <a:ext cx="10521042" cy="707886"/>
          </a:xfrm>
          <a:prstGeom prst="rect">
            <a:avLst/>
          </a:prstGeom>
          <a:noFill/>
        </p:spPr>
        <p:txBody>
          <a:bodyPr wrap="square" rtlCol="0">
            <a:spAutoFit/>
          </a:bodyPr>
          <a:lstStyle/>
          <a:p>
            <a:r>
              <a:rPr lang="en-CA" sz="2000" dirty="0"/>
              <a:t>Descriptive Outcome Measures of Study Sample of Patients with Low Back Pain by Point of Care by Physical Therapist, 2009–2013</a:t>
            </a:r>
            <a:endParaRPr lang="en-US" sz="2000" dirty="0"/>
          </a:p>
        </p:txBody>
      </p:sp>
      <p:grpSp>
        <p:nvGrpSpPr>
          <p:cNvPr id="6" name="Group 5">
            <a:extLst>
              <a:ext uri="{FF2B5EF4-FFF2-40B4-BE49-F238E27FC236}">
                <a16:creationId xmlns:a16="http://schemas.microsoft.com/office/drawing/2014/main" id="{826BCFA7-C5C7-3540-8CD3-5830D9FA904D}"/>
              </a:ext>
            </a:extLst>
          </p:cNvPr>
          <p:cNvGrpSpPr/>
          <p:nvPr/>
        </p:nvGrpSpPr>
        <p:grpSpPr>
          <a:xfrm>
            <a:off x="3521528" y="1910817"/>
            <a:ext cx="5143500" cy="4947183"/>
            <a:chOff x="3521528" y="1910817"/>
            <a:chExt cx="5143500" cy="4947183"/>
          </a:xfrm>
        </p:grpSpPr>
        <p:pic>
          <p:nvPicPr>
            <p:cNvPr id="2" name="Picture 1">
              <a:extLst>
                <a:ext uri="{FF2B5EF4-FFF2-40B4-BE49-F238E27FC236}">
                  <a16:creationId xmlns:a16="http://schemas.microsoft.com/office/drawing/2014/main" id="{FEC91676-CCE6-484A-9291-F3944D2B6BE0}"/>
                </a:ext>
              </a:extLst>
            </p:cNvPr>
            <p:cNvPicPr>
              <a:picLocks noChangeAspect="1"/>
            </p:cNvPicPr>
            <p:nvPr/>
          </p:nvPicPr>
          <p:blipFill>
            <a:blip r:embed="rId7"/>
            <a:stretch>
              <a:fillRect/>
            </a:stretch>
          </p:blipFill>
          <p:spPr>
            <a:xfrm>
              <a:off x="3521528" y="1910817"/>
              <a:ext cx="5143500" cy="4947183"/>
            </a:xfrm>
            <a:prstGeom prst="rect">
              <a:avLst/>
            </a:prstGeom>
          </p:spPr>
        </p:pic>
        <p:sp>
          <p:nvSpPr>
            <p:cNvPr id="5" name="Donut 4">
              <a:extLst>
                <a:ext uri="{FF2B5EF4-FFF2-40B4-BE49-F238E27FC236}">
                  <a16:creationId xmlns:a16="http://schemas.microsoft.com/office/drawing/2014/main" id="{0685259D-3CE6-724E-B22C-BD0093592D97}"/>
                </a:ext>
              </a:extLst>
            </p:cNvPr>
            <p:cNvSpPr/>
            <p:nvPr/>
          </p:nvSpPr>
          <p:spPr>
            <a:xfrm>
              <a:off x="5641926" y="2696901"/>
              <a:ext cx="724150" cy="231494"/>
            </a:xfrm>
            <a:prstGeom prst="donut">
              <a:avLst>
                <a:gd name="adj" fmla="val 272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a:extLst>
                <a:ext uri="{FF2B5EF4-FFF2-40B4-BE49-F238E27FC236}">
                  <a16:creationId xmlns:a16="http://schemas.microsoft.com/office/drawing/2014/main" id="{37CCF259-71BC-4348-81F7-A3B902BB7942}"/>
                </a:ext>
              </a:extLst>
            </p:cNvPr>
            <p:cNvSpPr/>
            <p:nvPr/>
          </p:nvSpPr>
          <p:spPr>
            <a:xfrm>
              <a:off x="6734886" y="2696901"/>
              <a:ext cx="724150" cy="231494"/>
            </a:xfrm>
            <a:prstGeom prst="donut">
              <a:avLst>
                <a:gd name="adj" fmla="val 272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D0FA769A-4CAF-3A48-8E06-DA5B018E63D5}"/>
                </a:ext>
              </a:extLst>
            </p:cNvPr>
            <p:cNvSpPr/>
            <p:nvPr/>
          </p:nvSpPr>
          <p:spPr>
            <a:xfrm>
              <a:off x="5641926" y="3653308"/>
              <a:ext cx="724150" cy="231494"/>
            </a:xfrm>
            <a:prstGeom prst="donut">
              <a:avLst>
                <a:gd name="adj" fmla="val 272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a:extLst>
                <a:ext uri="{FF2B5EF4-FFF2-40B4-BE49-F238E27FC236}">
                  <a16:creationId xmlns:a16="http://schemas.microsoft.com/office/drawing/2014/main" id="{B07D0826-D8A7-0B46-8C04-DB9C694DF1BE}"/>
                </a:ext>
              </a:extLst>
            </p:cNvPr>
            <p:cNvSpPr/>
            <p:nvPr/>
          </p:nvSpPr>
          <p:spPr>
            <a:xfrm>
              <a:off x="6734886" y="3653308"/>
              <a:ext cx="724150" cy="231494"/>
            </a:xfrm>
            <a:prstGeom prst="donut">
              <a:avLst>
                <a:gd name="adj" fmla="val 272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a:extLst>
                <a:ext uri="{FF2B5EF4-FFF2-40B4-BE49-F238E27FC236}">
                  <a16:creationId xmlns:a16="http://schemas.microsoft.com/office/drawing/2014/main" id="{6E40EF89-C7E5-7A48-B056-14F02A73FA26}"/>
                </a:ext>
              </a:extLst>
            </p:cNvPr>
            <p:cNvSpPr/>
            <p:nvPr/>
          </p:nvSpPr>
          <p:spPr>
            <a:xfrm>
              <a:off x="7855805" y="3653308"/>
              <a:ext cx="724150" cy="231494"/>
            </a:xfrm>
            <a:prstGeom prst="donut">
              <a:avLst>
                <a:gd name="adj" fmla="val 272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Donut 12">
              <a:extLst>
                <a:ext uri="{FF2B5EF4-FFF2-40B4-BE49-F238E27FC236}">
                  <a16:creationId xmlns:a16="http://schemas.microsoft.com/office/drawing/2014/main" id="{A9CF6C18-F4A0-A84E-925E-8FAFCB8EADF3}"/>
                </a:ext>
              </a:extLst>
            </p:cNvPr>
            <p:cNvSpPr/>
            <p:nvPr/>
          </p:nvSpPr>
          <p:spPr>
            <a:xfrm>
              <a:off x="5641926" y="4299247"/>
              <a:ext cx="724150" cy="231494"/>
            </a:xfrm>
            <a:prstGeom prst="donut">
              <a:avLst>
                <a:gd name="adj" fmla="val 272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Donut 13">
              <a:extLst>
                <a:ext uri="{FF2B5EF4-FFF2-40B4-BE49-F238E27FC236}">
                  <a16:creationId xmlns:a16="http://schemas.microsoft.com/office/drawing/2014/main" id="{BA1DB0C0-D57D-7B4A-8867-6D1B865B1943}"/>
                </a:ext>
              </a:extLst>
            </p:cNvPr>
            <p:cNvSpPr/>
            <p:nvPr/>
          </p:nvSpPr>
          <p:spPr>
            <a:xfrm>
              <a:off x="7855805" y="4277131"/>
              <a:ext cx="724150" cy="231494"/>
            </a:xfrm>
            <a:prstGeom prst="donut">
              <a:avLst>
                <a:gd name="adj" fmla="val 272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Donut 14">
              <a:extLst>
                <a:ext uri="{FF2B5EF4-FFF2-40B4-BE49-F238E27FC236}">
                  <a16:creationId xmlns:a16="http://schemas.microsoft.com/office/drawing/2014/main" id="{61C3C1A6-C119-9042-B536-1E94ACAE6FAA}"/>
                </a:ext>
              </a:extLst>
            </p:cNvPr>
            <p:cNvSpPr/>
            <p:nvPr/>
          </p:nvSpPr>
          <p:spPr>
            <a:xfrm>
              <a:off x="6734886" y="4299247"/>
              <a:ext cx="724150" cy="231494"/>
            </a:xfrm>
            <a:prstGeom prst="donut">
              <a:avLst>
                <a:gd name="adj" fmla="val 272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Donut 15">
              <a:extLst>
                <a:ext uri="{FF2B5EF4-FFF2-40B4-BE49-F238E27FC236}">
                  <a16:creationId xmlns:a16="http://schemas.microsoft.com/office/drawing/2014/main" id="{7389DE38-CDF0-654B-89A5-3DEFC10446C7}"/>
                </a:ext>
              </a:extLst>
            </p:cNvPr>
            <p:cNvSpPr/>
            <p:nvPr/>
          </p:nvSpPr>
          <p:spPr>
            <a:xfrm>
              <a:off x="5641926" y="4623158"/>
              <a:ext cx="724150" cy="231494"/>
            </a:xfrm>
            <a:prstGeom prst="donut">
              <a:avLst>
                <a:gd name="adj" fmla="val 272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Donut 16">
              <a:extLst>
                <a:ext uri="{FF2B5EF4-FFF2-40B4-BE49-F238E27FC236}">
                  <a16:creationId xmlns:a16="http://schemas.microsoft.com/office/drawing/2014/main" id="{1E53074B-C9A7-DB4C-AC20-BBA8C6C4F8B8}"/>
                </a:ext>
              </a:extLst>
            </p:cNvPr>
            <p:cNvSpPr/>
            <p:nvPr/>
          </p:nvSpPr>
          <p:spPr>
            <a:xfrm>
              <a:off x="6732701" y="4623158"/>
              <a:ext cx="724150" cy="231494"/>
            </a:xfrm>
            <a:prstGeom prst="donut">
              <a:avLst>
                <a:gd name="adj" fmla="val 272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Donut 17">
              <a:extLst>
                <a:ext uri="{FF2B5EF4-FFF2-40B4-BE49-F238E27FC236}">
                  <a16:creationId xmlns:a16="http://schemas.microsoft.com/office/drawing/2014/main" id="{7F6241F8-995D-E547-BF65-AD73CC723046}"/>
                </a:ext>
              </a:extLst>
            </p:cNvPr>
            <p:cNvSpPr/>
            <p:nvPr/>
          </p:nvSpPr>
          <p:spPr>
            <a:xfrm>
              <a:off x="7851603" y="4617656"/>
              <a:ext cx="724150" cy="231494"/>
            </a:xfrm>
            <a:prstGeom prst="donut">
              <a:avLst>
                <a:gd name="adj" fmla="val 272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8">
              <a:extLst>
                <a:ext uri="{FF2B5EF4-FFF2-40B4-BE49-F238E27FC236}">
                  <a16:creationId xmlns:a16="http://schemas.microsoft.com/office/drawing/2014/main" id="{02F2C9E7-21F9-0E43-9237-3FC6D616F5CF}"/>
                </a:ext>
              </a:extLst>
            </p:cNvPr>
            <p:cNvSpPr/>
            <p:nvPr/>
          </p:nvSpPr>
          <p:spPr>
            <a:xfrm>
              <a:off x="5641926" y="5229136"/>
              <a:ext cx="724150" cy="231494"/>
            </a:xfrm>
            <a:prstGeom prst="donut">
              <a:avLst>
                <a:gd name="adj" fmla="val 272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20">
              <a:extLst>
                <a:ext uri="{FF2B5EF4-FFF2-40B4-BE49-F238E27FC236}">
                  <a16:creationId xmlns:a16="http://schemas.microsoft.com/office/drawing/2014/main" id="{FA691315-E1E6-934F-97FF-0BC7E2B168DF}"/>
                </a:ext>
              </a:extLst>
            </p:cNvPr>
            <p:cNvSpPr/>
            <p:nvPr/>
          </p:nvSpPr>
          <p:spPr>
            <a:xfrm>
              <a:off x="6732701" y="5229136"/>
              <a:ext cx="724150" cy="231494"/>
            </a:xfrm>
            <a:prstGeom prst="donut">
              <a:avLst>
                <a:gd name="adj" fmla="val 272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22">
              <a:extLst>
                <a:ext uri="{FF2B5EF4-FFF2-40B4-BE49-F238E27FC236}">
                  <a16:creationId xmlns:a16="http://schemas.microsoft.com/office/drawing/2014/main" id="{74C021BD-7DD3-FB43-9A70-DF7DDF6A6073}"/>
                </a:ext>
              </a:extLst>
            </p:cNvPr>
            <p:cNvSpPr/>
            <p:nvPr/>
          </p:nvSpPr>
          <p:spPr>
            <a:xfrm>
              <a:off x="7851603" y="5229136"/>
              <a:ext cx="724150" cy="231494"/>
            </a:xfrm>
            <a:prstGeom prst="donut">
              <a:avLst>
                <a:gd name="adj" fmla="val 2722"/>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6781489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08026-60D1-724E-A2B6-6E658CB206B0}"/>
              </a:ext>
            </a:extLst>
          </p:cNvPr>
          <p:cNvSpPr>
            <a:spLocks noGrp="1"/>
          </p:cNvSpPr>
          <p:nvPr>
            <p:ph type="title"/>
          </p:nvPr>
        </p:nvSpPr>
        <p:spPr>
          <a:xfrm>
            <a:off x="1926771" y="2291897"/>
            <a:ext cx="7903030" cy="1325563"/>
          </a:xfrm>
          <a:solidFill>
            <a:schemeClr val="accent1"/>
          </a:solidFill>
        </p:spPr>
        <p:txBody>
          <a:bodyPr/>
          <a:lstStyle/>
          <a:p>
            <a:pPr algn="ctr"/>
            <a:r>
              <a:rPr lang="en-AE" b="1" dirty="0">
                <a:solidFill>
                  <a:schemeClr val="bg1"/>
                </a:solidFill>
              </a:rPr>
              <a:t>Referal </a:t>
            </a:r>
          </a:p>
        </p:txBody>
      </p:sp>
    </p:spTree>
    <p:extLst>
      <p:ext uri="{BB962C8B-B14F-4D97-AF65-F5344CB8AC3E}">
        <p14:creationId xmlns:p14="http://schemas.microsoft.com/office/powerpoint/2010/main" val="222444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2B5F7-8A90-CA43-AD36-297B5430A5B4}"/>
              </a:ext>
            </a:extLst>
          </p:cNvPr>
          <p:cNvSpPr>
            <a:spLocks noGrp="1"/>
          </p:cNvSpPr>
          <p:nvPr>
            <p:ph type="title"/>
          </p:nvPr>
        </p:nvSpPr>
        <p:spPr>
          <a:xfrm>
            <a:off x="405115" y="179385"/>
            <a:ext cx="11528384" cy="1325563"/>
          </a:xfrm>
          <a:solidFill>
            <a:schemeClr val="accent1"/>
          </a:solidFill>
        </p:spPr>
        <p:txBody>
          <a:bodyPr>
            <a:normAutofit/>
          </a:bodyPr>
          <a:lstStyle/>
          <a:p>
            <a:r>
              <a:rPr lang="en-AE" dirty="0">
                <a:solidFill>
                  <a:schemeClr val="bg1"/>
                </a:solidFill>
              </a:rPr>
              <a:t>Adhere to specified diagnosis patient referred </a:t>
            </a:r>
            <a:r>
              <a:rPr lang="en-AE">
                <a:solidFill>
                  <a:schemeClr val="bg1"/>
                </a:solidFill>
              </a:rPr>
              <a:t>for?</a:t>
            </a:r>
            <a:endParaRPr lang="en-AE" dirty="0">
              <a:solidFill>
                <a:schemeClr val="bg1"/>
              </a:solidFill>
            </a:endParaRPr>
          </a:p>
        </p:txBody>
      </p:sp>
      <p:sp>
        <p:nvSpPr>
          <p:cNvPr id="3" name="Content Placeholder 2">
            <a:extLst>
              <a:ext uri="{FF2B5EF4-FFF2-40B4-BE49-F238E27FC236}">
                <a16:creationId xmlns:a16="http://schemas.microsoft.com/office/drawing/2014/main" id="{7C114805-8DC4-5048-B935-27CEFA8D3C03}"/>
              </a:ext>
            </a:extLst>
          </p:cNvPr>
          <p:cNvSpPr>
            <a:spLocks noGrp="1"/>
          </p:cNvSpPr>
          <p:nvPr>
            <p:ph idx="1"/>
          </p:nvPr>
        </p:nvSpPr>
        <p:spPr>
          <a:xfrm>
            <a:off x="405115" y="1579115"/>
            <a:ext cx="11528384" cy="5099500"/>
          </a:xfrm>
          <a:solidFill>
            <a:schemeClr val="accent1"/>
          </a:solidFill>
        </p:spPr>
        <p:txBody>
          <a:bodyPr>
            <a:normAutofit fontScale="62500" lnSpcReduction="20000"/>
          </a:bodyPr>
          <a:lstStyle/>
          <a:p>
            <a:pPr marL="228600" indent="-228600" algn="l" defTabSz="914400" rtl="0" eaLnBrk="1" latinLnBrk="0" hangingPunct="1">
              <a:lnSpc>
                <a:spcPct val="90000"/>
              </a:lnSpc>
              <a:spcBef>
                <a:spcPts val="1000"/>
              </a:spcBef>
              <a:buFont typeface="Arial" panose="020B0604020202020204" pitchFamily="34" charset="0"/>
              <a:buChar char="•"/>
            </a:pPr>
            <a:r>
              <a:rPr lang="en-AE" sz="4500" dirty="0">
                <a:solidFill>
                  <a:schemeClr val="bg1"/>
                </a:solidFill>
              </a:rPr>
              <a:t>Shoulder </a:t>
            </a:r>
            <a:r>
              <a:rPr lang="en-AE" sz="4500">
                <a:solidFill>
                  <a:schemeClr val="bg1"/>
                </a:solidFill>
              </a:rPr>
              <a:t>pain:</a:t>
            </a:r>
            <a:endParaRPr lang="en-CA" sz="4500" dirty="0">
              <a:solidFill>
                <a:schemeClr val="bg1"/>
              </a:solidFill>
            </a:endParaRPr>
          </a:p>
          <a:p>
            <a:pPr lvl="1">
              <a:spcBef>
                <a:spcPts val="1000"/>
              </a:spcBef>
            </a:pPr>
            <a:r>
              <a:rPr lang="en-US" sz="3700" dirty="0">
                <a:solidFill>
                  <a:schemeClr val="bg1"/>
                </a:solidFill>
              </a:rPr>
              <a:t>N</a:t>
            </a:r>
            <a:r>
              <a:rPr lang="en-AE" sz="3700" dirty="0">
                <a:solidFill>
                  <a:schemeClr val="bg1"/>
                </a:solidFill>
              </a:rPr>
              <a:t>eck </a:t>
            </a:r>
          </a:p>
          <a:p>
            <a:pPr lvl="1">
              <a:spcBef>
                <a:spcPts val="1000"/>
              </a:spcBef>
            </a:pPr>
            <a:r>
              <a:rPr lang="en-US" sz="4500" dirty="0">
                <a:solidFill>
                  <a:schemeClr val="bg1"/>
                </a:solidFill>
              </a:rPr>
              <a:t>Tx spine</a:t>
            </a:r>
            <a:endParaRPr lang="en-AE" sz="4500" dirty="0">
              <a:solidFill>
                <a:schemeClr val="bg1"/>
              </a:solidFill>
            </a:endParaRPr>
          </a:p>
          <a:p>
            <a:pPr marL="228600" indent="-228600" algn="l" defTabSz="914400" rtl="0" eaLnBrk="1" latinLnBrk="0" hangingPunct="1">
              <a:lnSpc>
                <a:spcPct val="90000"/>
              </a:lnSpc>
              <a:spcBef>
                <a:spcPts val="1000"/>
              </a:spcBef>
              <a:buFont typeface="Arial" panose="020B0604020202020204" pitchFamily="34" charset="0"/>
              <a:buChar char="•"/>
            </a:pPr>
            <a:r>
              <a:rPr lang="en-AE" sz="4500" dirty="0">
                <a:solidFill>
                  <a:schemeClr val="bg1"/>
                </a:solidFill>
              </a:rPr>
              <a:t>Neck pain</a:t>
            </a:r>
          </a:p>
          <a:p>
            <a:pPr marL="228600" indent="-228600" algn="l" defTabSz="914400" rtl="0" eaLnBrk="1" latinLnBrk="0" hangingPunct="1">
              <a:lnSpc>
                <a:spcPct val="90000"/>
              </a:lnSpc>
              <a:spcBef>
                <a:spcPts val="1000"/>
              </a:spcBef>
              <a:buFont typeface="Arial" panose="020B0604020202020204" pitchFamily="34" charset="0"/>
              <a:buChar char="•"/>
            </a:pPr>
            <a:r>
              <a:rPr lang="en-AE" sz="4500" dirty="0">
                <a:solidFill>
                  <a:schemeClr val="bg1"/>
                </a:solidFill>
              </a:rPr>
              <a:t>Thoracic stiffness</a:t>
            </a:r>
          </a:p>
          <a:p>
            <a:pPr marL="228600" indent="-228600" algn="l" defTabSz="914400" rtl="0" eaLnBrk="1" latinLnBrk="0" hangingPunct="1">
              <a:lnSpc>
                <a:spcPct val="90000"/>
              </a:lnSpc>
              <a:spcBef>
                <a:spcPts val="1000"/>
              </a:spcBef>
              <a:buFont typeface="Arial" panose="020B0604020202020204" pitchFamily="34" charset="0"/>
              <a:buChar char="•"/>
            </a:pPr>
            <a:r>
              <a:rPr lang="en-US" sz="4500" dirty="0">
                <a:solidFill>
                  <a:schemeClr val="bg1"/>
                </a:solidFill>
              </a:rPr>
              <a:t>R</a:t>
            </a:r>
            <a:r>
              <a:rPr lang="en-AE" sz="4500" dirty="0">
                <a:solidFill>
                  <a:schemeClr val="bg1"/>
                </a:solidFill>
              </a:rPr>
              <a:t>adiatign pain to scapula</a:t>
            </a:r>
          </a:p>
          <a:p>
            <a:r>
              <a:rPr lang="en-US" sz="4500" dirty="0">
                <a:solidFill>
                  <a:schemeClr val="bg1"/>
                </a:solidFill>
              </a:rPr>
              <a:t>Low back pain : </a:t>
            </a:r>
          </a:p>
          <a:p>
            <a:pPr lvl="1">
              <a:spcBef>
                <a:spcPts val="1000"/>
              </a:spcBef>
            </a:pPr>
            <a:r>
              <a:rPr lang="en-US" sz="4500" dirty="0">
                <a:solidFill>
                  <a:schemeClr val="bg1"/>
                </a:solidFill>
              </a:rPr>
              <a:t>Lower Tx, hip pathology</a:t>
            </a:r>
            <a:endParaRPr lang="en-AE" sz="4500" dirty="0">
              <a:solidFill>
                <a:schemeClr val="bg1"/>
              </a:solidFill>
            </a:endParaRPr>
          </a:p>
          <a:p>
            <a:pPr marL="228600" indent="-228600" algn="l" defTabSz="914400" rtl="0" eaLnBrk="1" latinLnBrk="0" hangingPunct="1">
              <a:lnSpc>
                <a:spcPct val="90000"/>
              </a:lnSpc>
              <a:spcBef>
                <a:spcPts val="1000"/>
              </a:spcBef>
              <a:buFont typeface="Arial" panose="020B0604020202020204" pitchFamily="34" charset="0"/>
              <a:buChar char="•"/>
            </a:pPr>
            <a:r>
              <a:rPr lang="en-AE" sz="4500" dirty="0">
                <a:solidFill>
                  <a:schemeClr val="bg1"/>
                </a:solidFill>
              </a:rPr>
              <a:t>Knee pain </a:t>
            </a:r>
          </a:p>
          <a:p>
            <a:pPr lvl="1">
              <a:spcBef>
                <a:spcPts val="1000"/>
              </a:spcBef>
            </a:pPr>
            <a:r>
              <a:rPr lang="en-US" sz="4500" dirty="0">
                <a:solidFill>
                  <a:schemeClr val="bg1"/>
                </a:solidFill>
              </a:rPr>
              <a:t>H</a:t>
            </a:r>
            <a:r>
              <a:rPr lang="en-AE" sz="4500" dirty="0">
                <a:solidFill>
                  <a:schemeClr val="bg1"/>
                </a:solidFill>
              </a:rPr>
              <a:t>ip, foot </a:t>
            </a:r>
          </a:p>
          <a:p>
            <a:pPr marL="228600" indent="-228600" algn="l" defTabSz="914400" rtl="0" eaLnBrk="1" latinLnBrk="0" hangingPunct="1">
              <a:lnSpc>
                <a:spcPct val="90000"/>
              </a:lnSpc>
              <a:spcBef>
                <a:spcPts val="1000"/>
              </a:spcBef>
              <a:buFont typeface="Arial" panose="020B0604020202020204" pitchFamily="34" charset="0"/>
              <a:buChar char="•"/>
            </a:pPr>
            <a:r>
              <a:rPr lang="en-US" sz="4500" dirty="0">
                <a:solidFill>
                  <a:schemeClr val="bg1"/>
                </a:solidFill>
              </a:rPr>
              <a:t>H</a:t>
            </a:r>
            <a:r>
              <a:rPr lang="en-AE" sz="4500" dirty="0">
                <a:solidFill>
                  <a:schemeClr val="bg1"/>
                </a:solidFill>
              </a:rPr>
              <a:t>ip: </a:t>
            </a:r>
          </a:p>
          <a:p>
            <a:pPr lvl="1">
              <a:spcBef>
                <a:spcPts val="1000"/>
              </a:spcBef>
            </a:pPr>
            <a:r>
              <a:rPr lang="en-AE" sz="4500" dirty="0">
                <a:solidFill>
                  <a:schemeClr val="bg1"/>
                </a:solidFill>
              </a:rPr>
              <a:t>Low back pain </a:t>
            </a:r>
            <a:endParaRPr lang="en-US" sz="4500" dirty="0">
              <a:solidFill>
                <a:schemeClr val="bg1"/>
              </a:solidFill>
            </a:endParaRPr>
          </a:p>
          <a:p>
            <a:pPr marL="457200" lvl="1" indent="0">
              <a:spcBef>
                <a:spcPts val="1000"/>
              </a:spcBef>
              <a:buNone/>
            </a:pPr>
            <a:endParaRPr lang="en-US" dirty="0">
              <a:solidFill>
                <a:schemeClr val="bg1"/>
              </a:solidFill>
            </a:endParaRPr>
          </a:p>
          <a:p>
            <a:pPr lvl="1">
              <a:spcBef>
                <a:spcPts val="1000"/>
              </a:spcBef>
            </a:pPr>
            <a:endParaRPr lang="en-US" dirty="0">
              <a:solidFill>
                <a:schemeClr val="bg1"/>
              </a:solidFill>
            </a:endParaRPr>
          </a:p>
          <a:p>
            <a:pPr lvl="1">
              <a:spcBef>
                <a:spcPts val="1000"/>
              </a:spcBef>
            </a:pPr>
            <a:endParaRPr lang="en-US" dirty="0">
              <a:solidFill>
                <a:schemeClr val="bg1"/>
              </a:solidFill>
            </a:endParaRPr>
          </a:p>
          <a:p>
            <a:pPr lvl="1">
              <a:spcBef>
                <a:spcPts val="1000"/>
              </a:spcBef>
            </a:pPr>
            <a:endParaRPr lang="en-AE" dirty="0">
              <a:solidFill>
                <a:schemeClr val="bg1"/>
              </a:solidFill>
            </a:endParaRPr>
          </a:p>
          <a:p>
            <a:pPr marL="457200" lvl="1" indent="0">
              <a:spcBef>
                <a:spcPts val="1000"/>
              </a:spcBef>
              <a:buNone/>
            </a:pPr>
            <a:endParaRPr lang="en-AE" dirty="0">
              <a:solidFill>
                <a:schemeClr val="bg1"/>
              </a:solidFill>
            </a:endParaRPr>
          </a:p>
        </p:txBody>
      </p:sp>
    </p:spTree>
    <p:extLst>
      <p:ext uri="{BB962C8B-B14F-4D97-AF65-F5344CB8AC3E}">
        <p14:creationId xmlns:p14="http://schemas.microsoft.com/office/powerpoint/2010/main" val="2971652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764D8-18A8-1E47-A2C9-EF3E48E08DE4}"/>
              </a:ext>
            </a:extLst>
          </p:cNvPr>
          <p:cNvSpPr>
            <a:spLocks noGrp="1"/>
          </p:cNvSpPr>
          <p:nvPr>
            <p:ph type="title"/>
          </p:nvPr>
        </p:nvSpPr>
        <p:spPr>
          <a:xfrm>
            <a:off x="838200" y="195943"/>
            <a:ext cx="10515600" cy="1053872"/>
          </a:xfrm>
          <a:solidFill>
            <a:schemeClr val="accent1">
              <a:lumMod val="20000"/>
              <a:lumOff val="80000"/>
            </a:schemeClr>
          </a:solidFill>
        </p:spPr>
        <p:txBody>
          <a:bodyPr/>
          <a:lstStyle/>
          <a:p>
            <a:pPr algn="ctr"/>
            <a:r>
              <a:rPr lang="en-US" dirty="0"/>
              <a:t>P</a:t>
            </a:r>
            <a:r>
              <a:rPr lang="en-AE" dirty="0"/>
              <a:t>ost Operative Rehabilitation </a:t>
            </a:r>
          </a:p>
        </p:txBody>
      </p:sp>
      <p:graphicFrame>
        <p:nvGraphicFramePr>
          <p:cNvPr id="4" name="Content Placeholder 3">
            <a:extLst>
              <a:ext uri="{FF2B5EF4-FFF2-40B4-BE49-F238E27FC236}">
                <a16:creationId xmlns:a16="http://schemas.microsoft.com/office/drawing/2014/main" id="{D24D10DF-0B5C-2243-A847-625C541045C5}"/>
              </a:ext>
            </a:extLst>
          </p:cNvPr>
          <p:cNvGraphicFramePr>
            <a:graphicFrameLocks noGrp="1"/>
          </p:cNvGraphicFramePr>
          <p:nvPr>
            <p:ph idx="1"/>
            <p:extLst>
              <p:ext uri="{D42A27DB-BD31-4B8C-83A1-F6EECF244321}">
                <p14:modId xmlns:p14="http://schemas.microsoft.com/office/powerpoint/2010/main" val="1365833357"/>
              </p:ext>
            </p:extLst>
          </p:nvPr>
        </p:nvGraphicFramePr>
        <p:xfrm>
          <a:off x="685800" y="1518557"/>
          <a:ext cx="10668000" cy="4658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1CD21BE-DDDD-6746-BE6C-A02AFA2BB268}"/>
              </a:ext>
            </a:extLst>
          </p:cNvPr>
          <p:cNvSpPr txBox="1"/>
          <p:nvPr/>
        </p:nvSpPr>
        <p:spPr>
          <a:xfrm>
            <a:off x="6096000" y="5976257"/>
            <a:ext cx="9295013" cy="646331"/>
          </a:xfrm>
          <a:prstGeom prst="rect">
            <a:avLst/>
          </a:prstGeom>
          <a:noFill/>
        </p:spPr>
        <p:txBody>
          <a:bodyPr wrap="square" rtlCol="0">
            <a:spAutoFit/>
          </a:bodyPr>
          <a:lstStyle/>
          <a:p>
            <a:r>
              <a:rPr lang="en-US" dirty="0"/>
              <a:t>Massachusetts General Hospital Sports Medicine  </a:t>
            </a:r>
          </a:p>
          <a:p>
            <a:endParaRPr lang="en-AE" dirty="0"/>
          </a:p>
        </p:txBody>
      </p:sp>
    </p:spTree>
    <p:extLst>
      <p:ext uri="{BB962C8B-B14F-4D97-AF65-F5344CB8AC3E}">
        <p14:creationId xmlns:p14="http://schemas.microsoft.com/office/powerpoint/2010/main" val="3514134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168EEB-EC80-014A-BF3C-BBA5B8C33B80}"/>
              </a:ext>
            </a:extLst>
          </p:cNvPr>
          <p:cNvGraphicFramePr/>
          <p:nvPr>
            <p:extLst>
              <p:ext uri="{D42A27DB-BD31-4B8C-83A1-F6EECF244321}">
                <p14:modId xmlns:p14="http://schemas.microsoft.com/office/powerpoint/2010/main" val="3662850142"/>
              </p:ext>
            </p:extLst>
          </p:nvPr>
        </p:nvGraphicFramePr>
        <p:xfrm>
          <a:off x="1115290" y="0"/>
          <a:ext cx="9961418" cy="65320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218583F8-97BB-D64C-8B35-B0AD8D7ACE90}"/>
              </a:ext>
            </a:extLst>
          </p:cNvPr>
          <p:cNvPicPr>
            <a:picLocks noChangeAspect="1"/>
          </p:cNvPicPr>
          <p:nvPr/>
        </p:nvPicPr>
        <p:blipFill rotWithShape="1">
          <a:blip r:embed="rId7"/>
          <a:srcRect r="693" b="1822"/>
          <a:stretch/>
        </p:blipFill>
        <p:spPr>
          <a:xfrm>
            <a:off x="2269479" y="1445754"/>
            <a:ext cx="7653041" cy="5198114"/>
          </a:xfrm>
          <a:prstGeom prst="rect">
            <a:avLst/>
          </a:prstGeom>
        </p:spPr>
      </p:pic>
    </p:spTree>
    <p:extLst>
      <p:ext uri="{BB962C8B-B14F-4D97-AF65-F5344CB8AC3E}">
        <p14:creationId xmlns:p14="http://schemas.microsoft.com/office/powerpoint/2010/main" val="762217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E4179-D44E-EB4E-95A4-B02FFC50D952}"/>
              </a:ext>
            </a:extLst>
          </p:cNvPr>
          <p:cNvSpPr>
            <a:spLocks noGrp="1"/>
          </p:cNvSpPr>
          <p:nvPr>
            <p:ph type="title"/>
          </p:nvPr>
        </p:nvSpPr>
        <p:spPr>
          <a:solidFill>
            <a:schemeClr val="accent1"/>
          </a:solidFill>
          <a:ln>
            <a:solidFill>
              <a:schemeClr val="bg1"/>
            </a:solidFill>
          </a:ln>
        </p:spPr>
        <p:txBody>
          <a:bodyPr>
            <a:normAutofit/>
          </a:bodyPr>
          <a:lstStyle/>
          <a:p>
            <a:pPr algn="ctr"/>
            <a:r>
              <a:rPr lang="en-AE" dirty="0">
                <a:solidFill>
                  <a:schemeClr val="bg1"/>
                </a:solidFill>
              </a:rPr>
              <a:t> Current Policy/Guidlines Adpoted by Health Insurance for Physiotherapy</a:t>
            </a:r>
          </a:p>
        </p:txBody>
      </p:sp>
      <p:sp>
        <p:nvSpPr>
          <p:cNvPr id="3" name="Content Placeholder 2">
            <a:extLst>
              <a:ext uri="{FF2B5EF4-FFF2-40B4-BE49-F238E27FC236}">
                <a16:creationId xmlns:a16="http://schemas.microsoft.com/office/drawing/2014/main" id="{9A130A8C-952A-EC43-95A0-49B0C314C66A}"/>
              </a:ext>
            </a:extLst>
          </p:cNvPr>
          <p:cNvSpPr>
            <a:spLocks noGrp="1"/>
          </p:cNvSpPr>
          <p:nvPr>
            <p:ph idx="1"/>
          </p:nvPr>
        </p:nvSpPr>
        <p:spPr>
          <a:solidFill>
            <a:schemeClr val="accent1"/>
          </a:solidFill>
        </p:spPr>
        <p:txBody>
          <a:bodyPr>
            <a:normAutofit/>
          </a:bodyPr>
          <a:lstStyle/>
          <a:p>
            <a:r>
              <a:rPr lang="en-US" dirty="0">
                <a:solidFill>
                  <a:schemeClr val="bg1"/>
                </a:solidFill>
              </a:rPr>
              <a:t>Referral from GP/ Family Physicians: decline approvals</a:t>
            </a:r>
          </a:p>
          <a:p>
            <a:r>
              <a:rPr lang="en-US" dirty="0">
                <a:solidFill>
                  <a:schemeClr val="bg1"/>
                </a:solidFill>
              </a:rPr>
              <a:t>R</a:t>
            </a:r>
            <a:r>
              <a:rPr lang="en-AE" dirty="0">
                <a:solidFill>
                  <a:schemeClr val="bg1"/>
                </a:solidFill>
              </a:rPr>
              <a:t>eferal should be </a:t>
            </a:r>
            <a:r>
              <a:rPr lang="en-AE">
                <a:solidFill>
                  <a:schemeClr val="bg1"/>
                </a:solidFill>
              </a:rPr>
              <a:t>through specialist</a:t>
            </a:r>
            <a:r>
              <a:rPr lang="en-CA" dirty="0">
                <a:solidFill>
                  <a:schemeClr val="bg1"/>
                </a:solidFill>
              </a:rPr>
              <a:t>s</a:t>
            </a:r>
            <a:r>
              <a:rPr lang="en-AE">
                <a:solidFill>
                  <a:schemeClr val="bg1"/>
                </a:solidFill>
              </a:rPr>
              <a:t> </a:t>
            </a:r>
            <a:endParaRPr lang="en-AE" dirty="0">
              <a:solidFill>
                <a:schemeClr val="bg1"/>
              </a:solidFill>
            </a:endParaRPr>
          </a:p>
          <a:p>
            <a:r>
              <a:rPr lang="en-AE" dirty="0">
                <a:solidFill>
                  <a:schemeClr val="bg1"/>
                </a:solidFill>
              </a:rPr>
              <a:t>Requesting X-ray and Images report for most of the musculoskletal conditions (back and neck pain, shoulder pain, knee pain etc)</a:t>
            </a:r>
          </a:p>
          <a:p>
            <a:r>
              <a:rPr lang="en-US" dirty="0">
                <a:solidFill>
                  <a:schemeClr val="bg1"/>
                </a:solidFill>
              </a:rPr>
              <a:t>D</a:t>
            </a:r>
            <a:r>
              <a:rPr lang="en-AE" dirty="0">
                <a:solidFill>
                  <a:schemeClr val="bg1"/>
                </a:solidFill>
              </a:rPr>
              <a:t>ecline approval </a:t>
            </a:r>
            <a:r>
              <a:rPr lang="en-AE">
                <a:solidFill>
                  <a:schemeClr val="bg1"/>
                </a:solidFill>
              </a:rPr>
              <a:t>for condition</a:t>
            </a:r>
            <a:r>
              <a:rPr lang="en-CA" dirty="0">
                <a:solidFill>
                  <a:schemeClr val="bg1"/>
                </a:solidFill>
              </a:rPr>
              <a:t>s</a:t>
            </a:r>
            <a:r>
              <a:rPr lang="en-AE">
                <a:solidFill>
                  <a:schemeClr val="bg1"/>
                </a:solidFill>
              </a:rPr>
              <a:t> </a:t>
            </a:r>
            <a:r>
              <a:rPr lang="en-CA" dirty="0">
                <a:solidFill>
                  <a:schemeClr val="bg1"/>
                </a:solidFill>
              </a:rPr>
              <a:t>that </a:t>
            </a:r>
            <a:r>
              <a:rPr lang="en-AE">
                <a:solidFill>
                  <a:schemeClr val="bg1"/>
                </a:solidFill>
              </a:rPr>
              <a:t>require </a:t>
            </a:r>
            <a:r>
              <a:rPr lang="en-AE" dirty="0">
                <a:solidFill>
                  <a:schemeClr val="bg1"/>
                </a:solidFill>
              </a:rPr>
              <a:t>more than 12 or 15 sessions</a:t>
            </a:r>
          </a:p>
          <a:p>
            <a:r>
              <a:rPr lang="en-AE" dirty="0">
                <a:solidFill>
                  <a:schemeClr val="bg1"/>
                </a:solidFill>
              </a:rPr>
              <a:t>Declining approval for patient with 2 diagnosis? </a:t>
            </a:r>
            <a:r>
              <a:rPr lang="en-US" dirty="0">
                <a:solidFill>
                  <a:schemeClr val="bg1"/>
                </a:solidFill>
              </a:rPr>
              <a:t>Treat one condition then start with next diagnosis </a:t>
            </a:r>
            <a:r>
              <a:rPr lang="en-AE" dirty="0">
                <a:solidFill>
                  <a:schemeClr val="bg1"/>
                </a:solidFill>
              </a:rPr>
              <a:t> </a:t>
            </a:r>
          </a:p>
          <a:p>
            <a:r>
              <a:rPr lang="en-AE" dirty="0">
                <a:solidFill>
                  <a:schemeClr val="bg1"/>
                </a:solidFill>
              </a:rPr>
              <a:t>Adhere </a:t>
            </a:r>
            <a:r>
              <a:rPr lang="en-AE">
                <a:solidFill>
                  <a:schemeClr val="bg1"/>
                </a:solidFill>
              </a:rPr>
              <a:t>to </a:t>
            </a:r>
            <a:r>
              <a:rPr lang="en-CA" dirty="0">
                <a:solidFill>
                  <a:schemeClr val="bg1"/>
                </a:solidFill>
              </a:rPr>
              <a:t>the </a:t>
            </a:r>
            <a:r>
              <a:rPr lang="en-AE">
                <a:solidFill>
                  <a:schemeClr val="bg1"/>
                </a:solidFill>
              </a:rPr>
              <a:t>body </a:t>
            </a:r>
            <a:r>
              <a:rPr lang="en-AE" dirty="0">
                <a:solidFill>
                  <a:schemeClr val="bg1"/>
                </a:solidFill>
              </a:rPr>
              <a:t>part patient referred for?</a:t>
            </a:r>
          </a:p>
          <a:p>
            <a:pPr lvl="1"/>
            <a:endParaRPr lang="en-AE" dirty="0">
              <a:solidFill>
                <a:schemeClr val="bg1"/>
              </a:solidFill>
            </a:endParaRPr>
          </a:p>
          <a:p>
            <a:pPr marL="0" indent="0">
              <a:buNone/>
            </a:pPr>
            <a:endParaRPr lang="en-AE" dirty="0">
              <a:solidFill>
                <a:schemeClr val="bg1"/>
              </a:solidFill>
            </a:endParaRPr>
          </a:p>
          <a:p>
            <a:endParaRPr lang="en-AE" dirty="0">
              <a:solidFill>
                <a:schemeClr val="bg1"/>
              </a:solidFill>
            </a:endParaRPr>
          </a:p>
        </p:txBody>
      </p:sp>
    </p:spTree>
    <p:extLst>
      <p:ext uri="{BB962C8B-B14F-4D97-AF65-F5344CB8AC3E}">
        <p14:creationId xmlns:p14="http://schemas.microsoft.com/office/powerpoint/2010/main" val="3143302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3565-EB32-F649-B316-9C2738A2FD64}"/>
              </a:ext>
            </a:extLst>
          </p:cNvPr>
          <p:cNvSpPr>
            <a:spLocks noGrp="1"/>
          </p:cNvSpPr>
          <p:nvPr>
            <p:ph type="title"/>
          </p:nvPr>
        </p:nvSpPr>
        <p:spPr>
          <a:xfrm>
            <a:off x="537882" y="365125"/>
            <a:ext cx="10815918" cy="1325563"/>
          </a:xfrm>
          <a:solidFill>
            <a:schemeClr val="accent1">
              <a:lumMod val="60000"/>
              <a:lumOff val="40000"/>
            </a:schemeClr>
          </a:solidFill>
        </p:spPr>
        <p:txBody>
          <a:bodyPr/>
          <a:lstStyle/>
          <a:p>
            <a:pPr algn="ctr"/>
            <a:r>
              <a:rPr lang="en-US" b="1" dirty="0">
                <a:solidFill>
                  <a:schemeClr val="bg1"/>
                </a:solidFill>
              </a:rPr>
              <a:t>Magnitude of Malpractice in US</a:t>
            </a:r>
            <a:endParaRPr lang="en-AE" b="1" dirty="0">
              <a:solidFill>
                <a:schemeClr val="bg1"/>
              </a:solidFill>
            </a:endParaRPr>
          </a:p>
        </p:txBody>
      </p:sp>
      <p:sp>
        <p:nvSpPr>
          <p:cNvPr id="3" name="Content Placeholder 2">
            <a:extLst>
              <a:ext uri="{FF2B5EF4-FFF2-40B4-BE49-F238E27FC236}">
                <a16:creationId xmlns:a16="http://schemas.microsoft.com/office/drawing/2014/main" id="{C85E9069-738C-1E4F-B123-6F7B15EE9DF1}"/>
              </a:ext>
            </a:extLst>
          </p:cNvPr>
          <p:cNvSpPr>
            <a:spLocks noGrp="1"/>
          </p:cNvSpPr>
          <p:nvPr>
            <p:ph idx="1"/>
          </p:nvPr>
        </p:nvSpPr>
        <p:spPr>
          <a:xfrm>
            <a:off x="2092035" y="2837010"/>
            <a:ext cx="7775295" cy="1325563"/>
          </a:xfrm>
          <a:solidFill>
            <a:schemeClr val="accent1"/>
          </a:solidFill>
        </p:spPr>
        <p:txBody>
          <a:bodyPr>
            <a:normAutofit/>
          </a:bodyPr>
          <a:lstStyle/>
          <a:p>
            <a:pPr marL="0" indent="0" algn="ctr">
              <a:buNone/>
            </a:pPr>
            <a:r>
              <a:rPr lang="en-AE" dirty="0">
                <a:solidFill>
                  <a:schemeClr val="bg1"/>
                </a:solidFill>
              </a:rPr>
              <a:t>Malpractice report are an indicator of patient harm</a:t>
            </a:r>
          </a:p>
          <a:p>
            <a:pPr marL="0" indent="0" algn="ctr">
              <a:buNone/>
            </a:pPr>
            <a:endParaRPr lang="en-US" dirty="0">
              <a:solidFill>
                <a:schemeClr val="bg1"/>
              </a:solidFill>
            </a:endParaRPr>
          </a:p>
        </p:txBody>
      </p:sp>
    </p:spTree>
    <p:extLst>
      <p:ext uri="{BB962C8B-B14F-4D97-AF65-F5344CB8AC3E}">
        <p14:creationId xmlns:p14="http://schemas.microsoft.com/office/powerpoint/2010/main" val="302570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3565-EB32-F649-B316-9C2738A2FD64}"/>
              </a:ext>
            </a:extLst>
          </p:cNvPr>
          <p:cNvSpPr>
            <a:spLocks noGrp="1"/>
          </p:cNvSpPr>
          <p:nvPr>
            <p:ph type="title"/>
          </p:nvPr>
        </p:nvSpPr>
        <p:spPr>
          <a:xfrm>
            <a:off x="537882" y="365125"/>
            <a:ext cx="10815918" cy="1325563"/>
          </a:xfrm>
          <a:solidFill>
            <a:schemeClr val="accent1">
              <a:lumMod val="60000"/>
              <a:lumOff val="40000"/>
            </a:schemeClr>
          </a:solidFill>
        </p:spPr>
        <p:txBody>
          <a:bodyPr/>
          <a:lstStyle/>
          <a:p>
            <a:pPr algn="ctr"/>
            <a:r>
              <a:rPr lang="en-US" b="1" dirty="0">
                <a:solidFill>
                  <a:schemeClr val="bg1"/>
                </a:solidFill>
              </a:rPr>
              <a:t>Magnitude of Malpractice in US</a:t>
            </a:r>
            <a:endParaRPr lang="en-AE" b="1" dirty="0">
              <a:solidFill>
                <a:schemeClr val="bg1"/>
              </a:solidFill>
            </a:endParaRPr>
          </a:p>
        </p:txBody>
      </p:sp>
      <p:sp>
        <p:nvSpPr>
          <p:cNvPr id="3" name="Content Placeholder 2">
            <a:extLst>
              <a:ext uri="{FF2B5EF4-FFF2-40B4-BE49-F238E27FC236}">
                <a16:creationId xmlns:a16="http://schemas.microsoft.com/office/drawing/2014/main" id="{C85E9069-738C-1E4F-B123-6F7B15EE9DF1}"/>
              </a:ext>
            </a:extLst>
          </p:cNvPr>
          <p:cNvSpPr>
            <a:spLocks noGrp="1"/>
          </p:cNvSpPr>
          <p:nvPr>
            <p:ph idx="1"/>
          </p:nvPr>
        </p:nvSpPr>
        <p:spPr>
          <a:xfrm>
            <a:off x="537882" y="1825625"/>
            <a:ext cx="10815918" cy="4539316"/>
          </a:xfrm>
          <a:solidFill>
            <a:schemeClr val="accent1"/>
          </a:solidFill>
        </p:spPr>
        <p:txBody>
          <a:bodyPr>
            <a:normAutofit/>
          </a:bodyPr>
          <a:lstStyle/>
          <a:p>
            <a:pPr marL="0" indent="0">
              <a:buNone/>
            </a:pPr>
            <a:r>
              <a:rPr lang="en-AE" b="1" dirty="0">
                <a:solidFill>
                  <a:schemeClr val="bg1"/>
                </a:solidFill>
              </a:rPr>
              <a:t>National Practitioner data bank public sue data file 1990-2004:  </a:t>
            </a:r>
          </a:p>
          <a:p>
            <a:pPr lvl="1"/>
            <a:r>
              <a:rPr lang="en-AE" dirty="0">
                <a:solidFill>
                  <a:schemeClr val="bg1"/>
                </a:solidFill>
              </a:rPr>
              <a:t>PT Malpractices very small: </a:t>
            </a:r>
            <a:r>
              <a:rPr lang="en-CA" dirty="0">
                <a:solidFill>
                  <a:schemeClr val="bg1"/>
                </a:solidFill>
              </a:rPr>
              <a:t>2.7 </a:t>
            </a:r>
            <a:r>
              <a:rPr lang="en-AE" dirty="0">
                <a:solidFill>
                  <a:schemeClr val="bg1"/>
                </a:solidFill>
              </a:rPr>
              <a:t>per 10,000 PT </a:t>
            </a:r>
            <a:r>
              <a:rPr lang="en-CA" dirty="0">
                <a:solidFill>
                  <a:schemeClr val="bg1"/>
                </a:solidFill>
              </a:rPr>
              <a:t>vs 141.0 </a:t>
            </a:r>
            <a:r>
              <a:rPr lang="en-CA">
                <a:solidFill>
                  <a:schemeClr val="bg1"/>
                </a:solidFill>
              </a:rPr>
              <a:t>per </a:t>
            </a:r>
            <a:r>
              <a:rPr lang="en-CA" smtClean="0">
                <a:solidFill>
                  <a:schemeClr val="bg1"/>
                </a:solidFill>
              </a:rPr>
              <a:t>1,000 </a:t>
            </a:r>
            <a:r>
              <a:rPr lang="en-CA" dirty="0">
                <a:solidFill>
                  <a:schemeClr val="bg1"/>
                </a:solidFill>
              </a:rPr>
              <a:t>physicians</a:t>
            </a:r>
            <a:endParaRPr lang="en-AE" dirty="0">
              <a:solidFill>
                <a:schemeClr val="bg1"/>
              </a:solidFill>
            </a:endParaRPr>
          </a:p>
          <a:p>
            <a:pPr lvl="1"/>
            <a:r>
              <a:rPr lang="en-US" dirty="0">
                <a:solidFill>
                  <a:schemeClr val="bg1"/>
                </a:solidFill>
              </a:rPr>
              <a:t>O</a:t>
            </a:r>
            <a:r>
              <a:rPr lang="en-AE" dirty="0">
                <a:solidFill>
                  <a:schemeClr val="bg1"/>
                </a:solidFill>
              </a:rPr>
              <a:t>f total Malpractice in US from NPBD (nationa practionnair band data) is 0.17%</a:t>
            </a:r>
          </a:p>
          <a:p>
            <a:pPr lvl="1"/>
            <a:r>
              <a:rPr lang="en-AE" dirty="0">
                <a:solidFill>
                  <a:schemeClr val="bg1"/>
                </a:solidFill>
              </a:rPr>
              <a:t>The catastrophic event due to malpractices was very rare</a:t>
            </a:r>
          </a:p>
          <a:p>
            <a:pPr lvl="1"/>
            <a:r>
              <a:rPr lang="en-US" dirty="0">
                <a:solidFill>
                  <a:schemeClr val="bg1"/>
                </a:solidFill>
              </a:rPr>
              <a:t>P</a:t>
            </a:r>
            <a:r>
              <a:rPr lang="en-AE" dirty="0">
                <a:solidFill>
                  <a:schemeClr val="bg1"/>
                </a:solidFill>
              </a:rPr>
              <a:t>ublic policy related to direct access to PT without Physician refferal was unrelated to malpractice</a:t>
            </a:r>
          </a:p>
          <a:p>
            <a:pPr lvl="1"/>
            <a:r>
              <a:rPr lang="en-US" dirty="0">
                <a:solidFill>
                  <a:schemeClr val="bg1"/>
                </a:solidFill>
              </a:rPr>
              <a:t>Majority was related to intervention</a:t>
            </a:r>
          </a:p>
          <a:p>
            <a:pPr lvl="3"/>
            <a:r>
              <a:rPr lang="en-AE" dirty="0">
                <a:solidFill>
                  <a:schemeClr val="bg1"/>
                </a:solidFill>
              </a:rPr>
              <a:t>Sandstrom (2007) journal of Allied Health.</a:t>
            </a:r>
            <a:r>
              <a:rPr lang="en-US" dirty="0">
                <a:solidFill>
                  <a:schemeClr val="bg1"/>
                </a:solidFill>
              </a:rPr>
              <a:t> </a:t>
            </a:r>
          </a:p>
          <a:p>
            <a:pPr marL="457200" lvl="1" indent="0">
              <a:buNone/>
            </a:pPr>
            <a:r>
              <a:rPr lang="en-US" dirty="0">
                <a:solidFill>
                  <a:schemeClr val="bg1"/>
                </a:solidFill>
              </a:rPr>
              <a:t>		</a:t>
            </a:r>
          </a:p>
          <a:p>
            <a:endParaRPr lang="en-US" dirty="0">
              <a:solidFill>
                <a:schemeClr val="bg1"/>
              </a:solidFill>
            </a:endParaRPr>
          </a:p>
        </p:txBody>
      </p:sp>
    </p:spTree>
    <p:extLst>
      <p:ext uri="{BB962C8B-B14F-4D97-AF65-F5344CB8AC3E}">
        <p14:creationId xmlns:p14="http://schemas.microsoft.com/office/powerpoint/2010/main" val="31039994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9A045B9-4760-2947-92A5-240FC276602B}"/>
              </a:ext>
            </a:extLst>
          </p:cNvPr>
          <p:cNvGraphicFramePr>
            <a:graphicFrameLocks noGrp="1"/>
          </p:cNvGraphicFramePr>
          <p:nvPr>
            <p:ph idx="1"/>
            <p:extLst>
              <p:ext uri="{D42A27DB-BD31-4B8C-83A1-F6EECF244321}">
                <p14:modId xmlns:p14="http://schemas.microsoft.com/office/powerpoint/2010/main" val="768213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5">
            <a:extLst>
              <a:ext uri="{FF2B5EF4-FFF2-40B4-BE49-F238E27FC236}">
                <a16:creationId xmlns:a16="http://schemas.microsoft.com/office/drawing/2014/main" id="{9A8627B3-14D1-CA48-B3AE-202E6B2CD613}"/>
              </a:ext>
            </a:extLst>
          </p:cNvPr>
          <p:cNvSpPr>
            <a:spLocks noGrp="1"/>
          </p:cNvSpPr>
          <p:nvPr>
            <p:ph type="title"/>
          </p:nvPr>
        </p:nvSpPr>
        <p:spPr/>
        <p:txBody>
          <a:bodyPr/>
          <a:lstStyle/>
          <a:p>
            <a:pPr lvl="0"/>
            <a:r>
              <a:rPr lang="en-US" dirty="0"/>
              <a:t> </a:t>
            </a:r>
          </a:p>
        </p:txBody>
      </p:sp>
      <p:grpSp>
        <p:nvGrpSpPr>
          <p:cNvPr id="10" name="Group 9">
            <a:extLst>
              <a:ext uri="{FF2B5EF4-FFF2-40B4-BE49-F238E27FC236}">
                <a16:creationId xmlns:a16="http://schemas.microsoft.com/office/drawing/2014/main" id="{FCDEEBE8-B618-054F-BEC6-FF44CA170690}"/>
              </a:ext>
            </a:extLst>
          </p:cNvPr>
          <p:cNvGrpSpPr/>
          <p:nvPr/>
        </p:nvGrpSpPr>
        <p:grpSpPr>
          <a:xfrm>
            <a:off x="1738086" y="215210"/>
            <a:ext cx="8128000" cy="931653"/>
            <a:chOff x="0" y="0"/>
            <a:chExt cx="8128000" cy="931653"/>
          </a:xfrm>
        </p:grpSpPr>
        <p:sp>
          <p:nvSpPr>
            <p:cNvPr id="11" name="Rounded Rectangle 10">
              <a:extLst>
                <a:ext uri="{FF2B5EF4-FFF2-40B4-BE49-F238E27FC236}">
                  <a16:creationId xmlns:a16="http://schemas.microsoft.com/office/drawing/2014/main" id="{BF2B924A-CEC4-E44B-A547-DFC42115AB7B}"/>
                </a:ext>
              </a:extLst>
            </p:cNvPr>
            <p:cNvSpPr/>
            <p:nvPr/>
          </p:nvSpPr>
          <p:spPr>
            <a:xfrm>
              <a:off x="0" y="0"/>
              <a:ext cx="8128000" cy="931653"/>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Rounded Rectangle 4">
              <a:extLst>
                <a:ext uri="{FF2B5EF4-FFF2-40B4-BE49-F238E27FC236}">
                  <a16:creationId xmlns:a16="http://schemas.microsoft.com/office/drawing/2014/main" id="{A46113EC-165F-BE40-A7D6-CE1BFEF4EE87}"/>
                </a:ext>
              </a:extLst>
            </p:cNvPr>
            <p:cNvSpPr txBox="1"/>
            <p:nvPr/>
          </p:nvSpPr>
          <p:spPr>
            <a:xfrm>
              <a:off x="45480" y="45480"/>
              <a:ext cx="8037040" cy="840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4000" b="1" dirty="0">
                  <a:solidFill>
                    <a:schemeClr val="bg1"/>
                  </a:solidFill>
                </a:rPr>
                <a:t>M</a:t>
              </a:r>
              <a:r>
                <a:rPr lang="en-AE" sz="4000" b="1" dirty="0">
                  <a:solidFill>
                    <a:schemeClr val="bg1"/>
                  </a:solidFill>
                </a:rPr>
                <a:t>alpractice &amp; Adverse Events</a:t>
              </a:r>
              <a:endParaRPr lang="en-US" sz="3800" kern="1200" dirty="0"/>
            </a:p>
          </p:txBody>
        </p:sp>
      </p:grpSp>
    </p:spTree>
    <p:extLst>
      <p:ext uri="{BB962C8B-B14F-4D97-AF65-F5344CB8AC3E}">
        <p14:creationId xmlns:p14="http://schemas.microsoft.com/office/powerpoint/2010/main" val="38497313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48B99-B662-2144-8BE4-67BBB117299D}"/>
              </a:ext>
            </a:extLst>
          </p:cNvPr>
          <p:cNvSpPr>
            <a:spLocks noGrp="1"/>
          </p:cNvSpPr>
          <p:nvPr>
            <p:ph type="title"/>
          </p:nvPr>
        </p:nvSpPr>
        <p:spPr>
          <a:solidFill>
            <a:srgbClr val="FF0000"/>
          </a:solidFill>
        </p:spPr>
        <p:txBody>
          <a:bodyPr/>
          <a:lstStyle/>
          <a:p>
            <a:r>
              <a:rPr lang="en-AE" dirty="0"/>
              <a:t>Recording timing for each CPT code?????</a:t>
            </a:r>
          </a:p>
        </p:txBody>
      </p:sp>
      <p:sp>
        <p:nvSpPr>
          <p:cNvPr id="3" name="Content Placeholder 2">
            <a:extLst>
              <a:ext uri="{FF2B5EF4-FFF2-40B4-BE49-F238E27FC236}">
                <a16:creationId xmlns:a16="http://schemas.microsoft.com/office/drawing/2014/main" id="{F90FA7BD-92E5-6947-AB67-3C4396C638C9}"/>
              </a:ext>
            </a:extLst>
          </p:cNvPr>
          <p:cNvSpPr>
            <a:spLocks noGrp="1"/>
          </p:cNvSpPr>
          <p:nvPr>
            <p:ph idx="1"/>
          </p:nvPr>
        </p:nvSpPr>
        <p:spPr>
          <a:solidFill>
            <a:schemeClr val="accent4"/>
          </a:solidFill>
        </p:spPr>
        <p:txBody>
          <a:bodyPr/>
          <a:lstStyle/>
          <a:p>
            <a:r>
              <a:rPr lang="en-US" dirty="0"/>
              <a:t>D</a:t>
            </a:r>
            <a:r>
              <a:rPr lang="en-AE" dirty="0"/>
              <a:t>ocument next to each  intervention CPT time????</a:t>
            </a:r>
          </a:p>
          <a:p>
            <a:endParaRPr lang="en-AE" dirty="0"/>
          </a:p>
          <a:p>
            <a:pPr marL="0" indent="0">
              <a:buNone/>
            </a:pPr>
            <a:endParaRPr lang="en-AE" dirty="0"/>
          </a:p>
          <a:p>
            <a:r>
              <a:rPr lang="en-AE" dirty="0"/>
              <a:t>Manual therapy (15 min), soft tissue mob (15 min) therapeutic exc (15 min)</a:t>
            </a:r>
          </a:p>
        </p:txBody>
      </p:sp>
    </p:spTree>
    <p:extLst>
      <p:ext uri="{BB962C8B-B14F-4D97-AF65-F5344CB8AC3E}">
        <p14:creationId xmlns:p14="http://schemas.microsoft.com/office/powerpoint/2010/main" val="31440033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AAB4-CA65-9F49-AF90-7614BF652FB4}"/>
              </a:ext>
            </a:extLst>
          </p:cNvPr>
          <p:cNvSpPr>
            <a:spLocks noGrp="1"/>
          </p:cNvSpPr>
          <p:nvPr>
            <p:ph type="title"/>
          </p:nvPr>
        </p:nvSpPr>
        <p:spPr>
          <a:solidFill>
            <a:schemeClr val="accent1"/>
          </a:solidFill>
        </p:spPr>
        <p:txBody>
          <a:bodyPr/>
          <a:lstStyle/>
          <a:p>
            <a:pPr algn="ctr"/>
            <a:r>
              <a:rPr lang="en-US" b="1" dirty="0">
                <a:solidFill>
                  <a:schemeClr val="bg1"/>
                </a:solidFill>
              </a:rPr>
              <a:t>C</a:t>
            </a:r>
            <a:r>
              <a:rPr lang="en-AE" b="1" dirty="0">
                <a:solidFill>
                  <a:schemeClr val="bg1"/>
                </a:solidFill>
              </a:rPr>
              <a:t>onclusion </a:t>
            </a:r>
          </a:p>
        </p:txBody>
      </p:sp>
      <p:sp>
        <p:nvSpPr>
          <p:cNvPr id="3" name="Content Placeholder 2">
            <a:extLst>
              <a:ext uri="{FF2B5EF4-FFF2-40B4-BE49-F238E27FC236}">
                <a16:creationId xmlns:a16="http://schemas.microsoft.com/office/drawing/2014/main" id="{4CA3B715-611F-0347-91FF-E3F9826A0BA6}"/>
              </a:ext>
            </a:extLst>
          </p:cNvPr>
          <p:cNvSpPr>
            <a:spLocks noGrp="1"/>
          </p:cNvSpPr>
          <p:nvPr>
            <p:ph idx="1"/>
          </p:nvPr>
        </p:nvSpPr>
        <p:spPr>
          <a:solidFill>
            <a:schemeClr val="accent1">
              <a:lumMod val="60000"/>
              <a:lumOff val="40000"/>
            </a:schemeClr>
          </a:solidFill>
        </p:spPr>
        <p:txBody>
          <a:bodyPr/>
          <a:lstStyle/>
          <a:p>
            <a:pPr marL="914400" lvl="2" indent="0">
              <a:buNone/>
            </a:pPr>
            <a:r>
              <a:rPr lang="en-AE" sz="3600" dirty="0"/>
              <a:t>Physiotherapy proved to reduce cost:</a:t>
            </a:r>
          </a:p>
          <a:p>
            <a:r>
              <a:rPr lang="en-AE" dirty="0"/>
              <a:t>Direct access reduce the daly of physiothary intervention</a:t>
            </a:r>
          </a:p>
          <a:p>
            <a:r>
              <a:rPr lang="en-US" dirty="0"/>
              <a:t>R</a:t>
            </a:r>
            <a:r>
              <a:rPr lang="en-AE" dirty="0"/>
              <a:t>educe the risk of chronicity </a:t>
            </a:r>
          </a:p>
          <a:p>
            <a:r>
              <a:rPr lang="en-AE" dirty="0"/>
              <a:t>Reduce exposture to un-necessary radiation</a:t>
            </a:r>
          </a:p>
          <a:p>
            <a:r>
              <a:rPr lang="en-AE" dirty="0"/>
              <a:t>Reduce number of image </a:t>
            </a:r>
          </a:p>
          <a:p>
            <a:r>
              <a:rPr lang="en-AE" dirty="0"/>
              <a:t>Reduce the nubmer of the session patient needs for therapy</a:t>
            </a:r>
          </a:p>
          <a:p>
            <a:r>
              <a:rPr lang="en-US" dirty="0"/>
              <a:t>Reduce absenteeism from work</a:t>
            </a:r>
          </a:p>
          <a:p>
            <a:r>
              <a:rPr lang="en-US" dirty="0"/>
              <a:t>Reduce risk of opioid use</a:t>
            </a:r>
            <a:endParaRPr lang="en-AE" dirty="0"/>
          </a:p>
        </p:txBody>
      </p:sp>
    </p:spTree>
    <p:extLst>
      <p:ext uri="{BB962C8B-B14F-4D97-AF65-F5344CB8AC3E}">
        <p14:creationId xmlns:p14="http://schemas.microsoft.com/office/powerpoint/2010/main" val="13617093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2E16E-EA76-2C46-8D39-CCDF500E2549}"/>
              </a:ext>
            </a:extLst>
          </p:cNvPr>
          <p:cNvSpPr>
            <a:spLocks noGrp="1"/>
          </p:cNvSpPr>
          <p:nvPr>
            <p:ph type="title"/>
          </p:nvPr>
        </p:nvSpPr>
        <p:spPr>
          <a:solidFill>
            <a:schemeClr val="accent1"/>
          </a:solidFill>
        </p:spPr>
        <p:txBody>
          <a:bodyPr/>
          <a:lstStyle/>
          <a:p>
            <a:r>
              <a:rPr lang="en-US" dirty="0">
                <a:solidFill>
                  <a:schemeClr val="bg1"/>
                </a:solidFill>
              </a:rPr>
              <a:t>R</a:t>
            </a:r>
            <a:r>
              <a:rPr lang="en-AE" dirty="0">
                <a:solidFill>
                  <a:schemeClr val="bg1"/>
                </a:solidFill>
              </a:rPr>
              <a:t>ecommendation </a:t>
            </a:r>
          </a:p>
        </p:txBody>
      </p:sp>
      <p:sp>
        <p:nvSpPr>
          <p:cNvPr id="3" name="Content Placeholder 2">
            <a:extLst>
              <a:ext uri="{FF2B5EF4-FFF2-40B4-BE49-F238E27FC236}">
                <a16:creationId xmlns:a16="http://schemas.microsoft.com/office/drawing/2014/main" id="{AB432442-6181-1941-A056-9B94CF64A9B2}"/>
              </a:ext>
            </a:extLst>
          </p:cNvPr>
          <p:cNvSpPr>
            <a:spLocks noGrp="1"/>
          </p:cNvSpPr>
          <p:nvPr>
            <p:ph idx="1"/>
          </p:nvPr>
        </p:nvSpPr>
        <p:spPr>
          <a:solidFill>
            <a:schemeClr val="accent1">
              <a:lumMod val="40000"/>
              <a:lumOff val="60000"/>
            </a:schemeClr>
          </a:solidFill>
        </p:spPr>
        <p:txBody>
          <a:bodyPr>
            <a:normAutofit lnSpcReduction="10000"/>
          </a:bodyPr>
          <a:lstStyle/>
          <a:p>
            <a:pPr marL="0" indent="0">
              <a:buNone/>
            </a:pPr>
            <a:r>
              <a:rPr lang="en-US" dirty="0"/>
              <a:t>Physiotherapy Interventions are safe/not life threatening </a:t>
            </a:r>
          </a:p>
          <a:p>
            <a:pPr marL="0" indent="0">
              <a:buNone/>
            </a:pPr>
            <a:endParaRPr lang="en-US" dirty="0"/>
          </a:p>
          <a:p>
            <a:pPr marL="0" indent="0">
              <a:buNone/>
            </a:pPr>
            <a:r>
              <a:rPr lang="en-US" dirty="0"/>
              <a:t>Direct access is legal in the UAE as it is in all of other developed countries. Therefore, insurance companies in the UAE need to benchmark with those countries. </a:t>
            </a:r>
          </a:p>
          <a:p>
            <a:pPr marL="0" indent="0">
              <a:buNone/>
            </a:pPr>
            <a:endParaRPr lang="en-US" dirty="0"/>
          </a:p>
          <a:p>
            <a:pPr marL="0" indent="0">
              <a:buNone/>
            </a:pPr>
            <a:r>
              <a:rPr lang="en-US" dirty="0"/>
              <a:t>Family physicians/GP referral should be accepted </a:t>
            </a:r>
          </a:p>
          <a:p>
            <a:pPr marL="0" indent="0">
              <a:buNone/>
            </a:pPr>
            <a:endParaRPr lang="en-US" dirty="0"/>
          </a:p>
          <a:p>
            <a:pPr marL="0" indent="0">
              <a:buNone/>
            </a:pPr>
            <a:r>
              <a:rPr lang="en-US" dirty="0"/>
              <a:t>Images should not be requested before 4 to 6 weeks of physiotherapy unless sign of red flag or progressive pain</a:t>
            </a:r>
            <a:endParaRPr lang="en-AE" dirty="0"/>
          </a:p>
        </p:txBody>
      </p:sp>
    </p:spTree>
    <p:extLst>
      <p:ext uri="{BB962C8B-B14F-4D97-AF65-F5344CB8AC3E}">
        <p14:creationId xmlns:p14="http://schemas.microsoft.com/office/powerpoint/2010/main" val="2778759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1DB854B-4C85-B140-8077-FB8C339B78BD}"/>
              </a:ext>
            </a:extLst>
          </p:cNvPr>
          <p:cNvSpPr>
            <a:spLocks noGrp="1"/>
          </p:cNvSpPr>
          <p:nvPr>
            <p:ph type="title"/>
          </p:nvPr>
        </p:nvSpPr>
        <p:spPr>
          <a:xfrm>
            <a:off x="838200" y="2848462"/>
            <a:ext cx="10515600" cy="1325563"/>
          </a:xfrm>
          <a:solidFill>
            <a:schemeClr val="accent1"/>
          </a:solidFill>
        </p:spPr>
        <p:txBody>
          <a:bodyPr/>
          <a:lstStyle/>
          <a:p>
            <a:pPr algn="ctr"/>
            <a:r>
              <a:rPr lang="en-CA" b="1" dirty="0">
                <a:solidFill>
                  <a:schemeClr val="bg1"/>
                </a:solidFill>
              </a:rPr>
              <a:t>THANK YOU</a:t>
            </a:r>
            <a:endParaRPr lang="en-AE" b="1" dirty="0">
              <a:solidFill>
                <a:schemeClr val="bg1"/>
              </a:solidFill>
            </a:endParaRPr>
          </a:p>
        </p:txBody>
      </p:sp>
    </p:spTree>
    <p:extLst>
      <p:ext uri="{BB962C8B-B14F-4D97-AF65-F5344CB8AC3E}">
        <p14:creationId xmlns:p14="http://schemas.microsoft.com/office/powerpoint/2010/main" val="3477903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E6A99-BB91-8F4F-BB06-017451F35DFE}"/>
              </a:ext>
            </a:extLst>
          </p:cNvPr>
          <p:cNvSpPr>
            <a:spLocks noGrp="1"/>
          </p:cNvSpPr>
          <p:nvPr>
            <p:ph type="title"/>
          </p:nvPr>
        </p:nvSpPr>
        <p:spPr>
          <a:xfrm>
            <a:off x="838200" y="15557"/>
            <a:ext cx="10515600" cy="1325563"/>
          </a:xfrm>
        </p:spPr>
        <p:txBody>
          <a:bodyPr/>
          <a:lstStyle/>
          <a:p>
            <a:r>
              <a:rPr lang="en-AE" dirty="0"/>
              <a:t>Ref</a:t>
            </a:r>
          </a:p>
        </p:txBody>
      </p:sp>
      <p:sp>
        <p:nvSpPr>
          <p:cNvPr id="3" name="Content Placeholder 2">
            <a:extLst>
              <a:ext uri="{FF2B5EF4-FFF2-40B4-BE49-F238E27FC236}">
                <a16:creationId xmlns:a16="http://schemas.microsoft.com/office/drawing/2014/main" id="{8ED8673F-3B62-1440-ABF1-9B5D9AE8D933}"/>
              </a:ext>
            </a:extLst>
          </p:cNvPr>
          <p:cNvSpPr>
            <a:spLocks noGrp="1"/>
          </p:cNvSpPr>
          <p:nvPr>
            <p:ph idx="1"/>
          </p:nvPr>
        </p:nvSpPr>
        <p:spPr>
          <a:xfrm>
            <a:off x="838200" y="1097280"/>
            <a:ext cx="11049000" cy="5547360"/>
          </a:xfrm>
        </p:spPr>
        <p:txBody>
          <a:bodyPr>
            <a:normAutofit lnSpcReduction="10000"/>
          </a:bodyPr>
          <a:lstStyle/>
          <a:p>
            <a:r>
              <a:rPr lang="en-US" dirty="0">
                <a:hlinkClick r:id="rId2">
                  <a:extLst>
                    <a:ext uri="{A12FA001-AC4F-418D-AE19-62706E023703}">
                      <ahyp:hlinkClr xmlns:ahyp="http://schemas.microsoft.com/office/drawing/2018/hyperlinkcolor" xmlns="" val="tx"/>
                    </a:ext>
                  </a:extLst>
                </a:hlinkClick>
              </a:rPr>
              <a:t>Eric Sun, MD, PhD</a:t>
            </a:r>
            <a:r>
              <a:rPr lang="en-US" dirty="0"/>
              <a:t>; </a:t>
            </a:r>
            <a:r>
              <a:rPr lang="en-US" dirty="0">
                <a:hlinkClick r:id="rId3">
                  <a:extLst>
                    <a:ext uri="{A12FA001-AC4F-418D-AE19-62706E023703}">
                      <ahyp:hlinkClr xmlns:ahyp="http://schemas.microsoft.com/office/drawing/2018/hyperlinkcolor" xmlns="" val="tx"/>
                    </a:ext>
                  </a:extLst>
                </a:hlinkClick>
              </a:rPr>
              <a:t>Jasmin Moshfegh, MA, MSc</a:t>
            </a:r>
            <a:r>
              <a:rPr lang="en-US" dirty="0"/>
              <a:t>; </a:t>
            </a:r>
            <a:r>
              <a:rPr lang="en-US" dirty="0">
                <a:hlinkClick r:id="rId4">
                  <a:extLst>
                    <a:ext uri="{A12FA001-AC4F-418D-AE19-62706E023703}">
                      <ahyp:hlinkClr xmlns:ahyp="http://schemas.microsoft.com/office/drawing/2018/hyperlinkcolor" xmlns="" val="tx"/>
                    </a:ext>
                  </a:extLst>
                </a:hlinkClick>
              </a:rPr>
              <a:t>Chris A. Rishel, MD, PhD</a:t>
            </a:r>
            <a:r>
              <a:rPr lang="en-US" dirty="0"/>
              <a:t>; et al. Association of Early Physical Therapy With Long-term Opioid Use Among Opioid-Naive Patients With Musculoskeletal Pain. Anesthesiology December 14, 2018 </a:t>
            </a:r>
          </a:p>
          <a:p>
            <a:r>
              <a:rPr lang="en-CA" dirty="0"/>
              <a:t>Schaffer AC, Jena AB, Seabury SA, Singh H, </a:t>
            </a:r>
            <a:r>
              <a:rPr lang="en-CA" dirty="0" err="1"/>
              <a:t>Chalasani</a:t>
            </a:r>
            <a:r>
              <a:rPr lang="en-CA" dirty="0"/>
              <a:t> V, </a:t>
            </a:r>
            <a:r>
              <a:rPr lang="en-CA" dirty="0" err="1"/>
              <a:t>Kachalia</a:t>
            </a:r>
            <a:r>
              <a:rPr lang="en-CA" dirty="0"/>
              <a:t> A. Rates and characteristics of paid malpractice claims among US physicians by specialty, 1992-2014. JAMA internal medicine. 2017 May 1;177(5):710-8.</a:t>
            </a:r>
            <a:endParaRPr lang="en-AE" dirty="0"/>
          </a:p>
          <a:p>
            <a:r>
              <a:rPr lang="en-AE" dirty="0"/>
              <a:t>Yamamoto A, Takagishi K, Osawa T et al (2010) Prevalence and risk factors of a rotator cuff tear in the general population. </a:t>
            </a:r>
            <a:r>
              <a:rPr lang="en-US" dirty="0"/>
              <a:t>J</a:t>
            </a:r>
            <a:r>
              <a:rPr lang="en-AE" dirty="0"/>
              <a:t> shoulder Elbow Surgery, 19 pp 116-20</a:t>
            </a:r>
          </a:p>
          <a:p>
            <a:r>
              <a:rPr lang="en-AE" dirty="0"/>
              <a:t>Del Grande F, Aro M, Jalali Farahani S et al (2015) High Resolution 3-T magnetic resonance imaging of the shoulder in nonsymptomatic porfessional baseball pitcher draft risk. J comput assist tomogr,  40 (1), 118-25 </a:t>
            </a:r>
          </a:p>
          <a:p>
            <a:endParaRPr lang="en-AE" dirty="0"/>
          </a:p>
        </p:txBody>
      </p:sp>
    </p:spTree>
    <p:extLst>
      <p:ext uri="{BB962C8B-B14F-4D97-AF65-F5344CB8AC3E}">
        <p14:creationId xmlns:p14="http://schemas.microsoft.com/office/powerpoint/2010/main" val="20014025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DD60A3-569A-544C-B684-EF2BF0469FEC}"/>
              </a:ext>
            </a:extLst>
          </p:cNvPr>
          <p:cNvSpPr>
            <a:spLocks noGrp="1"/>
          </p:cNvSpPr>
          <p:nvPr>
            <p:ph idx="1"/>
          </p:nvPr>
        </p:nvSpPr>
        <p:spPr>
          <a:xfrm>
            <a:off x="838200" y="277091"/>
            <a:ext cx="10515600" cy="5899872"/>
          </a:xfrm>
        </p:spPr>
        <p:txBody>
          <a:bodyPr/>
          <a:lstStyle/>
          <a:p>
            <a:r>
              <a:rPr lang="en-US" dirty="0"/>
              <a:t>February 13, 2008</a:t>
            </a:r>
          </a:p>
          <a:p>
            <a:pPr marL="0" indent="0">
              <a:buNone/>
            </a:pPr>
            <a:r>
              <a:rPr lang="en-US" b="1" dirty="0"/>
              <a:t>Expenditures and Health Status Among Adults With Back and Neck </a:t>
            </a:r>
            <a:r>
              <a:rPr lang="en-US" b="1" dirty="0" err="1"/>
              <a:t>Problems</a:t>
            </a:r>
            <a:r>
              <a:rPr lang="en-US" dirty="0" err="1">
                <a:hlinkClick r:id="rId2"/>
              </a:rPr>
              <a:t>Brook</a:t>
            </a:r>
            <a:r>
              <a:rPr lang="en-US" dirty="0">
                <a:hlinkClick r:id="rId2"/>
              </a:rPr>
              <a:t> I. Martin, MPH</a:t>
            </a:r>
            <a:r>
              <a:rPr lang="en-US" dirty="0"/>
              <a:t>; </a:t>
            </a:r>
            <a:r>
              <a:rPr lang="en-US" dirty="0">
                <a:hlinkClick r:id="rId3"/>
              </a:rPr>
              <a:t>Richard A. Deyo, MD, MPH</a:t>
            </a:r>
            <a:r>
              <a:rPr lang="en-US" dirty="0"/>
              <a:t>; </a:t>
            </a:r>
            <a:r>
              <a:rPr lang="en-US" dirty="0">
                <a:hlinkClick r:id="rId4"/>
              </a:rPr>
              <a:t>Sohail K. Mirza, MD, MPH</a:t>
            </a:r>
            <a:r>
              <a:rPr lang="en-US" dirty="0"/>
              <a:t>; </a:t>
            </a:r>
            <a:r>
              <a:rPr lang="en-US" u="sng" dirty="0"/>
              <a:t>et </a:t>
            </a:r>
            <a:r>
              <a:rPr lang="en-US" u="sng" dirty="0" err="1"/>
              <a:t>al</a:t>
            </a:r>
            <a:r>
              <a:rPr lang="en-US" dirty="0" err="1">
                <a:hlinkClick r:id="rId5"/>
              </a:rPr>
              <a:t>Judith</a:t>
            </a:r>
            <a:r>
              <a:rPr lang="en-US" dirty="0">
                <a:hlinkClick r:id="rId5"/>
              </a:rPr>
              <a:t> A. Turner, PhD</a:t>
            </a:r>
            <a:r>
              <a:rPr lang="en-US" dirty="0"/>
              <a:t>; </a:t>
            </a:r>
            <a:r>
              <a:rPr lang="en-US" dirty="0">
                <a:hlinkClick r:id="rId6"/>
              </a:rPr>
              <a:t>Bryan A. Comstock, MS</a:t>
            </a:r>
            <a:r>
              <a:rPr lang="en-US" dirty="0"/>
              <a:t>; </a:t>
            </a:r>
            <a:r>
              <a:rPr lang="en-US" dirty="0">
                <a:hlinkClick r:id="rId7"/>
              </a:rPr>
              <a:t>William Hollingworth, PhD</a:t>
            </a:r>
            <a:r>
              <a:rPr lang="en-US" dirty="0"/>
              <a:t>; </a:t>
            </a:r>
            <a:r>
              <a:rPr lang="en-US" dirty="0">
                <a:hlinkClick r:id="rId8"/>
              </a:rPr>
              <a:t>Sean D. Sullivan, </a:t>
            </a:r>
            <a:r>
              <a:rPr lang="en-US" dirty="0" err="1">
                <a:hlinkClick r:id="rId8"/>
              </a:rPr>
              <a:t>PhD</a:t>
            </a:r>
            <a:r>
              <a:rPr lang="en-US" dirty="0" err="1"/>
              <a:t>Author</a:t>
            </a:r>
            <a:r>
              <a:rPr lang="en-US" dirty="0"/>
              <a:t> Affiliations </a:t>
            </a:r>
            <a:r>
              <a:rPr lang="en-US" dirty="0">
                <a:hlinkClick r:id="rId9"/>
              </a:rPr>
              <a:t>Article Information</a:t>
            </a:r>
            <a:r>
              <a:rPr lang="en-US" dirty="0"/>
              <a:t> </a:t>
            </a:r>
            <a:r>
              <a:rPr lang="en-US" i="1" dirty="0"/>
              <a:t>JAMA. </a:t>
            </a:r>
            <a:r>
              <a:rPr lang="en-US" dirty="0"/>
              <a:t>2008;299(6):656-664. doi:10.1001/jama.299.6.656</a:t>
            </a:r>
          </a:p>
          <a:p>
            <a:pPr marL="0" indent="0">
              <a:buNone/>
            </a:pPr>
            <a:r>
              <a:rPr lang="en-US" dirty="0"/>
              <a:t>Physical Therapy or Advanced Imaging as First Management Strategy Following a New Consultation for Low Back Pain in Primary Care: Associations with Future Health Care Utilization and Charges </a:t>
            </a:r>
          </a:p>
          <a:p>
            <a:pPr marL="0" indent="0">
              <a:buNone/>
            </a:pPr>
            <a:r>
              <a:rPr lang="en-US" dirty="0"/>
              <a:t>Julie M. Fritz, Gerard P. Brennan, and Stephen J. Hunter Health Research and Educational 1940 HSR: Health Services Research 50:6 (December 2015) </a:t>
            </a:r>
          </a:p>
          <a:p>
            <a:pPr marL="0" indent="0">
              <a:buNone/>
            </a:pPr>
            <a:endParaRPr lang="en-US" dirty="0"/>
          </a:p>
          <a:p>
            <a:pPr marL="0" indent="0">
              <a:buNone/>
            </a:pPr>
            <a:endParaRPr lang="en-US" dirty="0"/>
          </a:p>
          <a:p>
            <a:endParaRPr lang="en-US" dirty="0"/>
          </a:p>
          <a:p>
            <a:endParaRPr lang="en-AE" dirty="0"/>
          </a:p>
        </p:txBody>
      </p:sp>
    </p:spTree>
    <p:extLst>
      <p:ext uri="{BB962C8B-B14F-4D97-AF65-F5344CB8AC3E}">
        <p14:creationId xmlns:p14="http://schemas.microsoft.com/office/powerpoint/2010/main" val="3208379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0C6E4-3FED-FF43-B2B5-0742FF44AEA1}"/>
              </a:ext>
            </a:extLst>
          </p:cNvPr>
          <p:cNvSpPr>
            <a:spLocks noGrp="1"/>
          </p:cNvSpPr>
          <p:nvPr>
            <p:ph idx="1"/>
          </p:nvPr>
        </p:nvSpPr>
        <p:spPr>
          <a:xfrm>
            <a:off x="382772" y="361508"/>
            <a:ext cx="10971028" cy="5815456"/>
          </a:xfrm>
        </p:spPr>
        <p:txBody>
          <a:bodyPr/>
          <a:lstStyle/>
          <a:p>
            <a:r>
              <a:rPr lang="en-US" dirty="0" err="1"/>
              <a:t>Fumihiko</a:t>
            </a:r>
            <a:r>
              <a:rPr lang="en-US" dirty="0"/>
              <a:t> Kato • </a:t>
            </a:r>
            <a:r>
              <a:rPr lang="en-US" dirty="0" err="1"/>
              <a:t>Yasutsugu</a:t>
            </a:r>
            <a:r>
              <a:rPr lang="en-US" dirty="0"/>
              <a:t> Yukawa • Kota </a:t>
            </a:r>
            <a:r>
              <a:rPr lang="en-US" dirty="0" err="1"/>
              <a:t>Suda</a:t>
            </a:r>
            <a:r>
              <a:rPr lang="en-US" dirty="0"/>
              <a:t> • </a:t>
            </a:r>
            <a:r>
              <a:rPr lang="en-US" dirty="0" err="1"/>
              <a:t>Masatsune</a:t>
            </a:r>
            <a:r>
              <a:rPr lang="en-US" dirty="0"/>
              <a:t> Yamagata (2012) Normal morphology, age-related changes and abnormal findings of the cervical spine. Part II: magnetic resonance imaging of over 1,200 asymptomatic subjects, Eur Spine J (2012) 21:1499–1507 </a:t>
            </a:r>
          </a:p>
          <a:p>
            <a:r>
              <a:rPr lang="en-US" dirty="0" err="1"/>
              <a:t>Schers</a:t>
            </a:r>
            <a:r>
              <a:rPr lang="en-US" dirty="0"/>
              <a:t> H, </a:t>
            </a:r>
            <a:r>
              <a:rPr lang="en-US" dirty="0" err="1"/>
              <a:t>Wensing</a:t>
            </a:r>
            <a:r>
              <a:rPr lang="en-US" dirty="0"/>
              <a:t> M, </a:t>
            </a:r>
            <a:r>
              <a:rPr lang="en-US" dirty="0" err="1"/>
              <a:t>Huijsmans</a:t>
            </a:r>
            <a:r>
              <a:rPr lang="en-US" dirty="0"/>
              <a:t> Z, van </a:t>
            </a:r>
            <a:r>
              <a:rPr lang="en-US" dirty="0" err="1"/>
              <a:t>Tul</a:t>
            </a:r>
            <a:r>
              <a:rPr lang="en-US" dirty="0"/>
              <a:t>- der M, </a:t>
            </a:r>
            <a:r>
              <a:rPr lang="en-US" dirty="0" err="1"/>
              <a:t>Grol</a:t>
            </a:r>
            <a:r>
              <a:rPr lang="en-US" dirty="0"/>
              <a:t> R. Implementation barriers for general practice guidelines on low back pain a qualitative study. </a:t>
            </a:r>
            <a:r>
              <a:rPr lang="en-US" i="1" dirty="0"/>
              <a:t>Spine (Phila Pa 1976)</a:t>
            </a:r>
            <a:r>
              <a:rPr lang="en-US" dirty="0"/>
              <a:t>. 2001;26:E348-353 </a:t>
            </a:r>
          </a:p>
          <a:p>
            <a:r>
              <a:rPr lang="en-AE"/>
              <a:t>Sandstorm R (2007) Malpractice by Physical therapist: Descriptive analysis report in the national practitioner Data Bank public use Data file; 1001-2004</a:t>
            </a:r>
          </a:p>
          <a:p>
            <a:endParaRPr lang="en-US" dirty="0"/>
          </a:p>
          <a:p>
            <a:endParaRPr lang="en-US" dirty="0"/>
          </a:p>
          <a:p>
            <a:endParaRPr lang="en-US" dirty="0"/>
          </a:p>
          <a:p>
            <a:endParaRPr lang="en-AE" dirty="0"/>
          </a:p>
        </p:txBody>
      </p:sp>
    </p:spTree>
    <p:extLst>
      <p:ext uri="{BB962C8B-B14F-4D97-AF65-F5344CB8AC3E}">
        <p14:creationId xmlns:p14="http://schemas.microsoft.com/office/powerpoint/2010/main" val="984233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F168EEB-EC80-014A-BF3C-BBA5B8C33B80}"/>
              </a:ext>
            </a:extLst>
          </p:cNvPr>
          <p:cNvGraphicFramePr/>
          <p:nvPr>
            <p:extLst>
              <p:ext uri="{D42A27DB-BD31-4B8C-83A1-F6EECF244321}">
                <p14:modId xmlns:p14="http://schemas.microsoft.com/office/powerpoint/2010/main" val="68561734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4815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41C18-BC9E-4748-B9EB-71D9422D347B}"/>
              </a:ext>
            </a:extLst>
          </p:cNvPr>
          <p:cNvSpPr>
            <a:spLocks noGrp="1"/>
          </p:cNvSpPr>
          <p:nvPr>
            <p:ph type="title"/>
          </p:nvPr>
        </p:nvSpPr>
        <p:spPr/>
        <p:txBody>
          <a:bodyPr/>
          <a:lstStyle/>
          <a:p>
            <a:endParaRPr lang="en-AE" dirty="0"/>
          </a:p>
        </p:txBody>
      </p:sp>
      <p:sp>
        <p:nvSpPr>
          <p:cNvPr id="3" name="Content Placeholder 2">
            <a:extLst>
              <a:ext uri="{FF2B5EF4-FFF2-40B4-BE49-F238E27FC236}">
                <a16:creationId xmlns:a16="http://schemas.microsoft.com/office/drawing/2014/main" id="{0C83BAC4-F46F-E54D-8380-6D16FD643D4D}"/>
              </a:ext>
            </a:extLst>
          </p:cNvPr>
          <p:cNvSpPr>
            <a:spLocks noGrp="1"/>
          </p:cNvSpPr>
          <p:nvPr>
            <p:ph idx="1"/>
          </p:nvPr>
        </p:nvSpPr>
        <p:spPr/>
        <p:txBody>
          <a:bodyPr>
            <a:normAutofit/>
          </a:bodyPr>
          <a:lstStyle/>
          <a:p>
            <a:r>
              <a:rPr lang="en-US" dirty="0"/>
              <a:t>A variety of abnormal findings such as spinal cord compression, signal changes in T2 images, Arnold–Chiari malformations, and OPLL were recognized; in addition, their prevalence was surprisingly high. These abnormal findings were all seen on cervical MRIs obtained from asymptomatic volunteers. These data emphasize on the dangers of predicating operative decisions on diagnostic tests without precisely correlating MRI findings with clinical signs and symptoms.  Kato et al (2012)</a:t>
            </a:r>
          </a:p>
          <a:p>
            <a:r>
              <a:rPr lang="en-US" dirty="0"/>
              <a:t>Image can increase risk of chronicity in </a:t>
            </a:r>
            <a:r>
              <a:rPr lang="en-US" dirty="0" err="1"/>
              <a:t>pt</a:t>
            </a:r>
            <a:r>
              <a:rPr lang="en-US" dirty="0"/>
              <a:t> with LBP (</a:t>
            </a:r>
            <a:r>
              <a:rPr lang="en-US" dirty="0" err="1"/>
              <a:t>Schers</a:t>
            </a:r>
            <a:r>
              <a:rPr lang="en-US" dirty="0"/>
              <a:t> et al 2001, Flynn et al 2012</a:t>
            </a:r>
          </a:p>
          <a:p>
            <a:endParaRPr lang="en-US" dirty="0"/>
          </a:p>
          <a:p>
            <a:endParaRPr lang="en-US" dirty="0"/>
          </a:p>
          <a:p>
            <a:endParaRPr lang="en-AE" dirty="0"/>
          </a:p>
        </p:txBody>
      </p:sp>
    </p:spTree>
    <p:extLst>
      <p:ext uri="{BB962C8B-B14F-4D97-AF65-F5344CB8AC3E}">
        <p14:creationId xmlns:p14="http://schemas.microsoft.com/office/powerpoint/2010/main" val="1719604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BAC72-D641-4D4A-A4A9-E8EAFAFBA9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18B1BAE-0E9D-534A-A7B0-00696AC83C98}"/>
              </a:ext>
            </a:extLst>
          </p:cNvPr>
          <p:cNvSpPr>
            <a:spLocks noGrp="1"/>
          </p:cNvSpPr>
          <p:nvPr>
            <p:ph idx="1"/>
          </p:nvPr>
        </p:nvSpPr>
        <p:spPr/>
        <p:txBody>
          <a:bodyPr/>
          <a:lstStyle/>
          <a:p>
            <a:r>
              <a:rPr lang="en-US" dirty="0"/>
              <a:t>International insurance companies consults us with patients treatment pathways and occupational MSK fitness. </a:t>
            </a:r>
          </a:p>
        </p:txBody>
      </p:sp>
    </p:spTree>
    <p:extLst>
      <p:ext uri="{BB962C8B-B14F-4D97-AF65-F5344CB8AC3E}">
        <p14:creationId xmlns:p14="http://schemas.microsoft.com/office/powerpoint/2010/main" val="3131032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B9912C0-6AFE-544D-AC60-4DC32BB694F1}"/>
              </a:ext>
            </a:extLst>
          </p:cNvPr>
          <p:cNvGraphicFramePr>
            <a:graphicFrameLocks noGrp="1"/>
          </p:cNvGraphicFramePr>
          <p:nvPr>
            <p:ph idx="1"/>
            <p:extLst>
              <p:ext uri="{D42A27DB-BD31-4B8C-83A1-F6EECF244321}">
                <p14:modId xmlns:p14="http://schemas.microsoft.com/office/powerpoint/2010/main" val="2099443427"/>
              </p:ext>
            </p:extLst>
          </p:nvPr>
        </p:nvGraphicFramePr>
        <p:xfrm>
          <a:off x="423333" y="-1"/>
          <a:ext cx="10930467" cy="6858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6141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7404D-0BAC-3741-A4F9-02553352C0B1}"/>
              </a:ext>
            </a:extLst>
          </p:cNvPr>
          <p:cNvSpPr>
            <a:spLocks noGrp="1"/>
          </p:cNvSpPr>
          <p:nvPr>
            <p:ph type="title"/>
          </p:nvPr>
        </p:nvSpPr>
        <p:spPr>
          <a:xfrm>
            <a:off x="838200" y="2766218"/>
            <a:ext cx="10515600" cy="1325563"/>
          </a:xfrm>
          <a:solidFill>
            <a:schemeClr val="accent1"/>
          </a:solidFill>
        </p:spPr>
        <p:txBody>
          <a:bodyPr/>
          <a:lstStyle/>
          <a:p>
            <a:pPr algn="ctr"/>
            <a:r>
              <a:rPr lang="en-AE" b="1" dirty="0">
                <a:solidFill>
                  <a:schemeClr val="bg1"/>
                </a:solidFill>
              </a:rPr>
              <a:t>Cost Effectiveness </a:t>
            </a:r>
          </a:p>
        </p:txBody>
      </p:sp>
    </p:spTree>
    <p:extLst>
      <p:ext uri="{BB962C8B-B14F-4D97-AF65-F5344CB8AC3E}">
        <p14:creationId xmlns:p14="http://schemas.microsoft.com/office/powerpoint/2010/main" val="185209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4D80-D7B4-7F4C-931F-CB05E851CF7E}"/>
              </a:ext>
            </a:extLst>
          </p:cNvPr>
          <p:cNvSpPr>
            <a:spLocks noGrp="1"/>
          </p:cNvSpPr>
          <p:nvPr>
            <p:ph type="title"/>
          </p:nvPr>
        </p:nvSpPr>
        <p:spPr/>
        <p:txBody>
          <a:bodyPr/>
          <a:lstStyle/>
          <a:p>
            <a:r>
              <a:rPr lang="en-US" dirty="0"/>
              <a:t>C</a:t>
            </a:r>
            <a:r>
              <a:rPr lang="en-AE" dirty="0"/>
              <a:t>ost </a:t>
            </a:r>
          </a:p>
        </p:txBody>
      </p:sp>
      <p:sp>
        <p:nvSpPr>
          <p:cNvPr id="6" name="Rectangle 5">
            <a:extLst>
              <a:ext uri="{FF2B5EF4-FFF2-40B4-BE49-F238E27FC236}">
                <a16:creationId xmlns:a16="http://schemas.microsoft.com/office/drawing/2014/main" id="{6252C9F7-90CC-6F45-B63B-CDF7C94CAC0D}"/>
              </a:ext>
            </a:extLst>
          </p:cNvPr>
          <p:cNvSpPr/>
          <p:nvPr/>
        </p:nvSpPr>
        <p:spPr>
          <a:xfrm>
            <a:off x="346581" y="5367048"/>
            <a:ext cx="2942665" cy="369332"/>
          </a:xfrm>
          <a:prstGeom prst="rect">
            <a:avLst/>
          </a:prstGeom>
        </p:spPr>
        <p:txBody>
          <a:bodyPr wrap="none">
            <a:spAutoFit/>
          </a:bodyPr>
          <a:lstStyle/>
          <a:p>
            <a:r>
              <a:rPr lang="en-AE" dirty="0"/>
              <a:t>Mitchell &amp; de Lissovoy (1997)</a:t>
            </a:r>
          </a:p>
        </p:txBody>
      </p:sp>
      <p:grpSp>
        <p:nvGrpSpPr>
          <p:cNvPr id="13" name="Group 12">
            <a:extLst>
              <a:ext uri="{FF2B5EF4-FFF2-40B4-BE49-F238E27FC236}">
                <a16:creationId xmlns:a16="http://schemas.microsoft.com/office/drawing/2014/main" id="{7D2A8D09-BFFF-3443-8E6F-023639537FDA}"/>
              </a:ext>
            </a:extLst>
          </p:cNvPr>
          <p:cNvGrpSpPr/>
          <p:nvPr/>
        </p:nvGrpSpPr>
        <p:grpSpPr>
          <a:xfrm>
            <a:off x="3688465" y="161632"/>
            <a:ext cx="4815069" cy="6534736"/>
            <a:chOff x="1973165" y="295835"/>
            <a:chExt cx="4815069" cy="6534736"/>
          </a:xfrm>
        </p:grpSpPr>
        <p:pic>
          <p:nvPicPr>
            <p:cNvPr id="4" name="Picture 3">
              <a:extLst>
                <a:ext uri="{FF2B5EF4-FFF2-40B4-BE49-F238E27FC236}">
                  <a16:creationId xmlns:a16="http://schemas.microsoft.com/office/drawing/2014/main" id="{4471D9F4-AED5-944F-A03E-5D0E1013B76D}"/>
                </a:ext>
              </a:extLst>
            </p:cNvPr>
            <p:cNvPicPr>
              <a:picLocks noChangeAspect="1"/>
            </p:cNvPicPr>
            <p:nvPr/>
          </p:nvPicPr>
          <p:blipFill rotWithShape="1">
            <a:blip r:embed="rId2"/>
            <a:srcRect l="34177" t="23292" r="52531" b="44641"/>
            <a:stretch/>
          </p:blipFill>
          <p:spPr>
            <a:xfrm>
              <a:off x="1973165" y="295835"/>
              <a:ext cx="4815069" cy="6534736"/>
            </a:xfrm>
            <a:prstGeom prst="rect">
              <a:avLst/>
            </a:prstGeom>
          </p:spPr>
        </p:pic>
        <p:sp>
          <p:nvSpPr>
            <p:cNvPr id="7" name="Donut 6">
              <a:extLst>
                <a:ext uri="{FF2B5EF4-FFF2-40B4-BE49-F238E27FC236}">
                  <a16:creationId xmlns:a16="http://schemas.microsoft.com/office/drawing/2014/main" id="{117E598A-8164-CD48-B392-08DC0F41EE88}"/>
                </a:ext>
              </a:extLst>
            </p:cNvPr>
            <p:cNvSpPr/>
            <p:nvPr/>
          </p:nvSpPr>
          <p:spPr>
            <a:xfrm>
              <a:off x="5445321" y="2754774"/>
              <a:ext cx="937549" cy="442811"/>
            </a:xfrm>
            <a:prstGeom prst="donut">
              <a:avLst>
                <a:gd name="adj" fmla="val 615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a:extLst>
                <a:ext uri="{FF2B5EF4-FFF2-40B4-BE49-F238E27FC236}">
                  <a16:creationId xmlns:a16="http://schemas.microsoft.com/office/drawing/2014/main" id="{39ACC89A-B1AF-ED4B-BD62-AE4EC478797D}"/>
                </a:ext>
              </a:extLst>
            </p:cNvPr>
            <p:cNvSpPr/>
            <p:nvPr/>
          </p:nvSpPr>
          <p:spPr>
            <a:xfrm>
              <a:off x="5445319" y="4559901"/>
              <a:ext cx="937549" cy="442811"/>
            </a:xfrm>
            <a:prstGeom prst="donut">
              <a:avLst>
                <a:gd name="adj" fmla="val 615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Donut 9">
              <a:extLst>
                <a:ext uri="{FF2B5EF4-FFF2-40B4-BE49-F238E27FC236}">
                  <a16:creationId xmlns:a16="http://schemas.microsoft.com/office/drawing/2014/main" id="{3EC3A1DC-BFB3-9845-AF83-040C9FBCF04D}"/>
                </a:ext>
              </a:extLst>
            </p:cNvPr>
            <p:cNvSpPr/>
            <p:nvPr/>
          </p:nvSpPr>
          <p:spPr>
            <a:xfrm>
              <a:off x="5445320" y="5904859"/>
              <a:ext cx="937549" cy="442811"/>
            </a:xfrm>
            <a:prstGeom prst="donut">
              <a:avLst>
                <a:gd name="adj" fmla="val 6153"/>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764282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0057B21-B5FE-B340-B760-6888C0D2322E}"/>
              </a:ext>
            </a:extLst>
          </p:cNvPr>
          <p:cNvGraphicFramePr>
            <a:graphicFrameLocks noGrp="1"/>
          </p:cNvGraphicFramePr>
          <p:nvPr>
            <p:ph idx="1"/>
            <p:extLst>
              <p:ext uri="{D42A27DB-BD31-4B8C-83A1-F6EECF244321}">
                <p14:modId xmlns:p14="http://schemas.microsoft.com/office/powerpoint/2010/main" val="410317564"/>
              </p:ext>
            </p:extLst>
          </p:nvPr>
        </p:nvGraphicFramePr>
        <p:xfrm>
          <a:off x="3130005" y="1786995"/>
          <a:ext cx="592836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9AD503B6-2729-414F-B9A7-8300316E221D}"/>
              </a:ext>
            </a:extLst>
          </p:cNvPr>
          <p:cNvGraphicFramePr/>
          <p:nvPr>
            <p:extLst>
              <p:ext uri="{D42A27DB-BD31-4B8C-83A1-F6EECF244321}">
                <p14:modId xmlns:p14="http://schemas.microsoft.com/office/powerpoint/2010/main" val="416806059"/>
              </p:ext>
            </p:extLst>
          </p:nvPr>
        </p:nvGraphicFramePr>
        <p:xfrm>
          <a:off x="2032000" y="719667"/>
          <a:ext cx="8124371" cy="9710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00345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D8CD8-8EEF-A643-8AD0-5E5A360D17F5}"/>
              </a:ext>
            </a:extLst>
          </p:cNvPr>
          <p:cNvSpPr>
            <a:spLocks noGrp="1"/>
          </p:cNvSpPr>
          <p:nvPr>
            <p:ph type="title"/>
          </p:nvPr>
        </p:nvSpPr>
        <p:spPr>
          <a:solidFill>
            <a:schemeClr val="accent1">
              <a:lumMod val="60000"/>
              <a:lumOff val="40000"/>
            </a:schemeClr>
          </a:solidFill>
          <a:ln>
            <a:solidFill>
              <a:schemeClr val="accent1">
                <a:lumMod val="60000"/>
                <a:lumOff val="40000"/>
              </a:schemeClr>
            </a:solidFill>
          </a:ln>
        </p:spPr>
        <p:txBody>
          <a:bodyPr/>
          <a:lstStyle/>
          <a:p>
            <a:r>
              <a:rPr lang="en-AE" dirty="0"/>
              <a:t>Cost Effectivness studies-Systemic Review </a:t>
            </a:r>
          </a:p>
        </p:txBody>
      </p:sp>
      <p:graphicFrame>
        <p:nvGraphicFramePr>
          <p:cNvPr id="4" name="Content Placeholder 3">
            <a:extLst>
              <a:ext uri="{FF2B5EF4-FFF2-40B4-BE49-F238E27FC236}">
                <a16:creationId xmlns:a16="http://schemas.microsoft.com/office/drawing/2014/main" id="{0509659A-AEDB-F342-AA9C-F64EB58ED99D}"/>
              </a:ext>
            </a:extLst>
          </p:cNvPr>
          <p:cNvGraphicFramePr>
            <a:graphicFrameLocks noGrp="1"/>
          </p:cNvGraphicFramePr>
          <p:nvPr>
            <p:ph idx="1"/>
            <p:extLst>
              <p:ext uri="{D42A27DB-BD31-4B8C-83A1-F6EECF244321}">
                <p14:modId xmlns:p14="http://schemas.microsoft.com/office/powerpoint/2010/main" val="23584079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32974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{1C924452-8814-4843-A096-CEE0EDDE59D1}tf10001120</Template>
  <TotalTime>668</TotalTime>
  <Words>1648</Words>
  <Application>Microsoft Office PowerPoint</Application>
  <PresentationFormat>Widescreen</PresentationFormat>
  <Paragraphs>209</Paragraphs>
  <Slides>41</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Arial</vt:lpstr>
      <vt:lpstr>Calibri</vt:lpstr>
      <vt:lpstr>Calibri Light</vt:lpstr>
      <vt:lpstr>Office Theme</vt:lpstr>
      <vt:lpstr>Provider Prespective</vt:lpstr>
      <vt:lpstr>Objectives</vt:lpstr>
      <vt:lpstr> Current Policy/Guidlines Adpoted by Health Insurance for Physiotherapy</vt:lpstr>
      <vt:lpstr>PowerPoint Presentation</vt:lpstr>
      <vt:lpstr>PowerPoint Presentation</vt:lpstr>
      <vt:lpstr>Cost Effectiveness </vt:lpstr>
      <vt:lpstr>Cost </vt:lpstr>
      <vt:lpstr>PowerPoint Presentation</vt:lpstr>
      <vt:lpstr>Cost Effectivness studies-Systemic Review </vt:lpstr>
      <vt:lpstr>X-Ray &amp; Advance Imaging</vt:lpstr>
      <vt:lpstr>PowerPoint Presentation</vt:lpstr>
      <vt:lpstr>PowerPoint Presentation</vt:lpstr>
      <vt:lpstr>Why Below is Not Valid </vt:lpstr>
      <vt:lpstr>Abnormal images in Lumber spine </vt:lpstr>
      <vt:lpstr>PowerPoint Presentation</vt:lpstr>
      <vt:lpstr>PowerPoint Presentation</vt:lpstr>
      <vt:lpstr>PowerPoint Presentation</vt:lpstr>
      <vt:lpstr>PowerPoint Presentation</vt:lpstr>
      <vt:lpstr>Appropriate use of Diagnostic Imaging</vt:lpstr>
      <vt:lpstr>PowerPoint Presentation</vt:lpstr>
      <vt:lpstr>Does finding explains all the time shoulder pain?</vt:lpstr>
      <vt:lpstr>Surgeries/ Medication </vt:lpstr>
      <vt:lpstr>PowerPoint Presentation</vt:lpstr>
      <vt:lpstr>PowerPoint Presentation</vt:lpstr>
      <vt:lpstr>PowerPoint Presentation</vt:lpstr>
      <vt:lpstr>Referal </vt:lpstr>
      <vt:lpstr>Adhere to specified diagnosis patient referred for?</vt:lpstr>
      <vt:lpstr>Post Operative Rehabilitation </vt:lpstr>
      <vt:lpstr>PowerPoint Presentation</vt:lpstr>
      <vt:lpstr>Magnitude of Malpractice in US</vt:lpstr>
      <vt:lpstr>Magnitude of Malpractice in US</vt:lpstr>
      <vt:lpstr/>
      <vt:lpstr>Recording timing for each CPT code?????</vt:lpstr>
      <vt:lpstr>Conclusion </vt:lpstr>
      <vt:lpstr>Recommendation </vt:lpstr>
      <vt:lpstr>THANK YOU</vt:lpstr>
      <vt:lpstr>Ref</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Tayeb alawadhi</dc:creator>
  <cp:lastModifiedBy>Zeina Adam</cp:lastModifiedBy>
  <cp:revision>58</cp:revision>
  <dcterms:created xsi:type="dcterms:W3CDTF">2020-02-17T10:33:24Z</dcterms:created>
  <dcterms:modified xsi:type="dcterms:W3CDTF">2020-02-18T09:53:17Z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3839121</vt:lpwstr>
  </property>
  <property fmtid="{D5CDD505-2E9C-101B-9397-08002B2CF9AE}" name="NXPowerLiteSettings" pid="3">
    <vt:lpwstr>C700052003A000</vt:lpwstr>
  </property>
  <property fmtid="{D5CDD505-2E9C-101B-9397-08002B2CF9AE}" name="NXPowerLiteVersion" pid="4">
    <vt:lpwstr>D8.0.4</vt:lpwstr>
  </property>
</Properties>
</file>